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rts/chart6.xml" ContentType="application/vnd.openxmlformats-officedocument.drawingml.chart+xml"/>
  <Override PartName="/ppt/notesSlides/notesSlide8.xml" ContentType="application/vnd.openxmlformats-officedocument.presentationml.notesSlide+xml"/>
  <Override PartName="/ppt/charts/chart7.xml" ContentType="application/vnd.openxmlformats-officedocument.drawingml.chart+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notesSlides/notesSlide6.xml" ContentType="application/vnd.openxmlformats-officedocument.presentationml.notesSlide+xml"/>
  <Override PartName="/ppt/charts/chart5.xml" ContentType="application/vnd.openxmlformats-officedocument.drawingml.char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charts/chart8.xml" ContentType="application/vnd.openxmlformats-officedocument.drawingml.char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5" r:id="rId1"/>
  </p:sldMasterIdLst>
  <p:notesMasterIdLst>
    <p:notesMasterId r:id="rId22"/>
  </p:notesMasterIdLst>
  <p:handoutMasterIdLst>
    <p:handoutMasterId r:id="rId23"/>
  </p:handoutMasterIdLst>
  <p:sldIdLst>
    <p:sldId id="401" r:id="rId2"/>
    <p:sldId id="420" r:id="rId3"/>
    <p:sldId id="434" r:id="rId4"/>
    <p:sldId id="438" r:id="rId5"/>
    <p:sldId id="436" r:id="rId6"/>
    <p:sldId id="442" r:id="rId7"/>
    <p:sldId id="435" r:id="rId8"/>
    <p:sldId id="422" r:id="rId9"/>
    <p:sldId id="437" r:id="rId10"/>
    <p:sldId id="410" r:id="rId11"/>
    <p:sldId id="421" r:id="rId12"/>
    <p:sldId id="406" r:id="rId13"/>
    <p:sldId id="419" r:id="rId14"/>
    <p:sldId id="443" r:id="rId15"/>
    <p:sldId id="432" r:id="rId16"/>
    <p:sldId id="433" r:id="rId17"/>
    <p:sldId id="415" r:id="rId18"/>
    <p:sldId id="439" r:id="rId19"/>
    <p:sldId id="440" r:id="rId20"/>
    <p:sldId id="426" r:id="rId21"/>
  </p:sldIdLst>
  <p:sldSz cx="5400675" cy="3240088"/>
  <p:notesSz cx="6858000" cy="9144000"/>
  <p:defaultTextStyle>
    <a:defPPr>
      <a:defRPr lang="ru-RU"/>
    </a:defPPr>
    <a:lvl1pPr marL="0" algn="l" defTabSz="493527" rtl="0" eaLnBrk="1" latinLnBrk="0" hangingPunct="1">
      <a:defRPr sz="1000" kern="1200">
        <a:solidFill>
          <a:schemeClr val="tx1"/>
        </a:solidFill>
        <a:latin typeface="+mn-lt"/>
        <a:ea typeface="+mn-ea"/>
        <a:cs typeface="+mn-cs"/>
      </a:defRPr>
    </a:lvl1pPr>
    <a:lvl2pPr marL="246763" algn="l" defTabSz="493527" rtl="0" eaLnBrk="1" latinLnBrk="0" hangingPunct="1">
      <a:defRPr sz="1000" kern="1200">
        <a:solidFill>
          <a:schemeClr val="tx1"/>
        </a:solidFill>
        <a:latin typeface="+mn-lt"/>
        <a:ea typeface="+mn-ea"/>
        <a:cs typeface="+mn-cs"/>
      </a:defRPr>
    </a:lvl2pPr>
    <a:lvl3pPr marL="493527" algn="l" defTabSz="493527" rtl="0" eaLnBrk="1" latinLnBrk="0" hangingPunct="1">
      <a:defRPr sz="1000" kern="1200">
        <a:solidFill>
          <a:schemeClr val="tx1"/>
        </a:solidFill>
        <a:latin typeface="+mn-lt"/>
        <a:ea typeface="+mn-ea"/>
        <a:cs typeface="+mn-cs"/>
      </a:defRPr>
    </a:lvl3pPr>
    <a:lvl4pPr marL="740291" algn="l" defTabSz="493527" rtl="0" eaLnBrk="1" latinLnBrk="0" hangingPunct="1">
      <a:defRPr sz="1000" kern="1200">
        <a:solidFill>
          <a:schemeClr val="tx1"/>
        </a:solidFill>
        <a:latin typeface="+mn-lt"/>
        <a:ea typeface="+mn-ea"/>
        <a:cs typeface="+mn-cs"/>
      </a:defRPr>
    </a:lvl4pPr>
    <a:lvl5pPr marL="987055" algn="l" defTabSz="493527" rtl="0" eaLnBrk="1" latinLnBrk="0" hangingPunct="1">
      <a:defRPr sz="1000" kern="1200">
        <a:solidFill>
          <a:schemeClr val="tx1"/>
        </a:solidFill>
        <a:latin typeface="+mn-lt"/>
        <a:ea typeface="+mn-ea"/>
        <a:cs typeface="+mn-cs"/>
      </a:defRPr>
    </a:lvl5pPr>
    <a:lvl6pPr marL="1233818" algn="l" defTabSz="493527" rtl="0" eaLnBrk="1" latinLnBrk="0" hangingPunct="1">
      <a:defRPr sz="1000" kern="1200">
        <a:solidFill>
          <a:schemeClr val="tx1"/>
        </a:solidFill>
        <a:latin typeface="+mn-lt"/>
        <a:ea typeface="+mn-ea"/>
        <a:cs typeface="+mn-cs"/>
      </a:defRPr>
    </a:lvl6pPr>
    <a:lvl7pPr marL="1480582" algn="l" defTabSz="493527" rtl="0" eaLnBrk="1" latinLnBrk="0" hangingPunct="1">
      <a:defRPr sz="1000" kern="1200">
        <a:solidFill>
          <a:schemeClr val="tx1"/>
        </a:solidFill>
        <a:latin typeface="+mn-lt"/>
        <a:ea typeface="+mn-ea"/>
        <a:cs typeface="+mn-cs"/>
      </a:defRPr>
    </a:lvl7pPr>
    <a:lvl8pPr marL="1727346" algn="l" defTabSz="493527" rtl="0" eaLnBrk="1" latinLnBrk="0" hangingPunct="1">
      <a:defRPr sz="1000" kern="1200">
        <a:solidFill>
          <a:schemeClr val="tx1"/>
        </a:solidFill>
        <a:latin typeface="+mn-lt"/>
        <a:ea typeface="+mn-ea"/>
        <a:cs typeface="+mn-cs"/>
      </a:defRPr>
    </a:lvl8pPr>
    <a:lvl9pPr marL="1974109" algn="l" defTabSz="493527" rtl="0" eaLnBrk="1" latinLnBrk="0" hangingPunct="1">
      <a:defRPr sz="1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00FF"/>
    <a:srgbClr val="EADCC8"/>
    <a:srgbClr val="0066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2DE63D5-997A-4646-A377-4702673A728D}" styleName="Светлый стиль 2 - акцент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8603FDC-E32A-4AB5-989C-0864C3EAD2B8}" styleName="Стиль из темы 2 - акцент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7CE84F3-28C3-443E-9E96-99CF82512B78}" styleName="Темный стиль 1 - акцент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Темный стиль 1 - акцент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0A1B5D5-9B99-4C35-A422-299274C87663}" styleName="Средний стиль 1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horzBarState="maximized">
    <p:restoredLeft sz="34559" autoAdjust="0"/>
    <p:restoredTop sz="89149" autoAdjust="0"/>
  </p:normalViewPr>
  <p:slideViewPr>
    <p:cSldViewPr>
      <p:cViewPr varScale="1">
        <p:scale>
          <a:sx n="167" d="100"/>
          <a:sy n="167" d="100"/>
        </p:scale>
        <p:origin x="-366" y="-96"/>
      </p:cViewPr>
      <p:guideLst>
        <p:guide orient="horz" pos="1021"/>
        <p:guide pos="1701"/>
      </p:guideLst>
    </p:cSldViewPr>
  </p:slideViewPr>
  <p:outlineViewPr>
    <p:cViewPr>
      <p:scale>
        <a:sx n="33" d="100"/>
        <a:sy n="33" d="100"/>
      </p:scale>
      <p:origin x="0" y="144"/>
    </p:cViewPr>
  </p:outlineViewPr>
  <p:notesTextViewPr>
    <p:cViewPr>
      <p:scale>
        <a:sx n="100" d="100"/>
        <a:sy n="100" d="100"/>
      </p:scale>
      <p:origin x="0" y="0"/>
    </p:cViewPr>
  </p:notesTextViewPr>
  <p:notesViewPr>
    <p:cSldViewPr>
      <p:cViewPr varScale="1">
        <p:scale>
          <a:sx n="56" d="100"/>
          <a:sy n="56" d="100"/>
        </p:scale>
        <p:origin x="-2886"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Office_Excel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Office_Excel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_____Microsoft_Office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Office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_____Microsoft_Office_Excel8.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plotArea>
      <c:layout>
        <c:manualLayout>
          <c:layoutTarget val="inner"/>
          <c:xMode val="edge"/>
          <c:yMode val="edge"/>
          <c:x val="7.0949667768574712E-2"/>
          <c:y val="0.20363264550307147"/>
          <c:w val="0.92905033223142564"/>
          <c:h val="0.72239044498297211"/>
        </c:manualLayout>
      </c:layout>
      <c:barChart>
        <c:barDir val="col"/>
        <c:grouping val="clustered"/>
        <c:ser>
          <c:idx val="1"/>
          <c:order val="0"/>
          <c:tx>
            <c:strRef>
              <c:f>Лист1!$B$1</c:f>
              <c:strCache>
                <c:ptCount val="1"/>
                <c:pt idx="0">
                  <c:v>Всего господдержка, млн.руб.</c:v>
                </c:pt>
              </c:strCache>
            </c:strRef>
          </c:tx>
          <c:spPr>
            <a:solidFill>
              <a:srgbClr val="00B050"/>
            </a:solidFill>
            <a:ln>
              <a:solidFill>
                <a:srgbClr val="00B050"/>
              </a:solidFill>
            </a:ln>
            <a:effectLst>
              <a:outerShdw blurRad="50800" dist="38100" algn="l" rotWithShape="0">
                <a:prstClr val="black">
                  <a:alpha val="40000"/>
                </a:prstClr>
              </a:outerShdw>
            </a:effectLst>
          </c:spPr>
          <c:dPt>
            <c:idx val="0"/>
            <c:spPr>
              <a:solidFill>
                <a:srgbClr val="00B050"/>
              </a:solidFill>
              <a:ln>
                <a:solidFill>
                  <a:srgbClr val="00B050"/>
                </a:solidFill>
              </a:ln>
              <a:effectLst>
                <a:outerShdw blurRad="50800" dist="38100" algn="l" rotWithShape="0">
                  <a:prstClr val="black">
                    <a:alpha val="40000"/>
                  </a:prstClr>
                </a:outerShdw>
              </a:effectLst>
              <a:scene3d>
                <a:camera prst="orthographicFront"/>
                <a:lightRig rig="threePt" dir="t"/>
              </a:scene3d>
              <a:sp3d>
                <a:bevelT/>
              </a:sp3d>
            </c:spPr>
          </c:dPt>
          <c:dLbls>
            <c:txPr>
              <a:bodyPr/>
              <a:lstStyle/>
              <a:p>
                <a:pPr>
                  <a:defRPr sz="900" b="1">
                    <a:latin typeface="Times New Roman" pitchFamily="18" charset="0"/>
                    <a:cs typeface="Times New Roman" pitchFamily="18" charset="0"/>
                  </a:defRPr>
                </a:pPr>
                <a:endParaRPr lang="ru-RU"/>
              </a:p>
            </c:txPr>
            <c:dLblPos val="outEnd"/>
            <c:showVal val="1"/>
          </c:dLbls>
          <c:cat>
            <c:numRef>
              <c:f>Лист1!$A$2</c:f>
              <c:numCache>
                <c:formatCode>General</c:formatCode>
                <c:ptCount val="1"/>
              </c:numCache>
            </c:numRef>
          </c:cat>
          <c:val>
            <c:numRef>
              <c:f>Лист1!$B$2</c:f>
              <c:numCache>
                <c:formatCode>General</c:formatCode>
                <c:ptCount val="1"/>
                <c:pt idx="0">
                  <c:v>140</c:v>
                </c:pt>
              </c:numCache>
            </c:numRef>
          </c:val>
        </c:ser>
        <c:ser>
          <c:idx val="2"/>
          <c:order val="1"/>
          <c:tx>
            <c:strRef>
              <c:f>Лист1!$C$1</c:f>
              <c:strCache>
                <c:ptCount val="1"/>
                <c:pt idx="0">
                  <c:v>Столбец2</c:v>
                </c:pt>
              </c:strCache>
            </c:strRef>
          </c:tx>
          <c:spPr>
            <a:solidFill>
              <a:srgbClr val="FFFF00"/>
            </a:solidFill>
            <a:ln>
              <a:solidFill>
                <a:srgbClr val="0033CC"/>
              </a:solidFill>
            </a:ln>
          </c:spPr>
          <c:dLbls>
            <c:txPr>
              <a:bodyPr/>
              <a:lstStyle/>
              <a:p>
                <a:pPr>
                  <a:defRPr sz="900">
                    <a:latin typeface="Times New Roman" pitchFamily="18" charset="0"/>
                    <a:cs typeface="Times New Roman" pitchFamily="18" charset="0"/>
                  </a:defRPr>
                </a:pPr>
                <a:endParaRPr lang="ru-RU"/>
              </a:p>
            </c:txPr>
            <c:dLblPos val="outEnd"/>
            <c:showVal val="1"/>
          </c:dLbls>
          <c:cat>
            <c:numRef>
              <c:f>Лист1!$A$2</c:f>
              <c:numCache>
                <c:formatCode>General</c:formatCode>
                <c:ptCount val="1"/>
              </c:numCache>
            </c:numRef>
          </c:cat>
          <c:val>
            <c:numRef>
              <c:f>Лист1!$C$2</c:f>
              <c:numCache>
                <c:formatCode>General</c:formatCode>
                <c:ptCount val="1"/>
              </c:numCache>
            </c:numRef>
          </c:val>
        </c:ser>
        <c:ser>
          <c:idx val="0"/>
          <c:order val="2"/>
          <c:tx>
            <c:strRef>
              <c:f>Лист1!$D$1</c:f>
              <c:strCache>
                <c:ptCount val="1"/>
                <c:pt idx="0">
                  <c:v>мясо, рыба</c:v>
                </c:pt>
              </c:strCache>
            </c:strRef>
          </c:tx>
          <c:spPr>
            <a:solidFill>
              <a:srgbClr val="FF0000"/>
            </a:solidFill>
            <a:ln>
              <a:solidFill>
                <a:srgbClr val="C00000"/>
              </a:solidFill>
            </a:ln>
            <a:scene3d>
              <a:camera prst="orthographicFront"/>
              <a:lightRig rig="soft" dir="t">
                <a:rot lat="0" lon="0" rev="0"/>
              </a:lightRig>
            </a:scene3d>
            <a:sp3d prstMaterial="matte">
              <a:bevelT w="63500" h="63500" prst="artDeco"/>
              <a:contourClr>
                <a:srgbClr val="000000"/>
              </a:contourClr>
            </a:sp3d>
          </c:spPr>
          <c:dLbls>
            <c:txPr>
              <a:bodyPr/>
              <a:lstStyle/>
              <a:p>
                <a:pPr>
                  <a:defRPr sz="900">
                    <a:latin typeface="Times New Roman" pitchFamily="18" charset="0"/>
                    <a:cs typeface="Times New Roman" pitchFamily="18" charset="0"/>
                  </a:defRPr>
                </a:pPr>
                <a:endParaRPr lang="ru-RU"/>
              </a:p>
            </c:txPr>
            <c:dLblPos val="outEnd"/>
            <c:showVal val="1"/>
          </c:dLbls>
          <c:cat>
            <c:numRef>
              <c:f>Лист1!$A$2</c:f>
              <c:numCache>
                <c:formatCode>General</c:formatCode>
                <c:ptCount val="1"/>
              </c:numCache>
            </c:numRef>
          </c:cat>
          <c:val>
            <c:numRef>
              <c:f>Лист1!$D$2</c:f>
              <c:numCache>
                <c:formatCode>General</c:formatCode>
                <c:ptCount val="1"/>
                <c:pt idx="0">
                  <c:v>44</c:v>
                </c:pt>
              </c:numCache>
            </c:numRef>
          </c:val>
        </c:ser>
        <c:ser>
          <c:idx val="3"/>
          <c:order val="3"/>
          <c:tx>
            <c:strRef>
              <c:f>Лист1!$E$1</c:f>
              <c:strCache>
                <c:ptCount val="1"/>
                <c:pt idx="0">
                  <c:v>Столбец3</c:v>
                </c:pt>
              </c:strCache>
            </c:strRef>
          </c:tx>
          <c:spPr>
            <a:ln>
              <a:solidFill>
                <a:schemeClr val="accent4">
                  <a:lumMod val="50000"/>
                </a:schemeClr>
              </a:solidFill>
            </a:ln>
          </c:spPr>
          <c:dLbls>
            <c:txPr>
              <a:bodyPr/>
              <a:lstStyle/>
              <a:p>
                <a:pPr>
                  <a:defRPr sz="900">
                    <a:latin typeface="Times New Roman" pitchFamily="18" charset="0"/>
                    <a:cs typeface="Times New Roman" pitchFamily="18" charset="0"/>
                  </a:defRPr>
                </a:pPr>
                <a:endParaRPr lang="ru-RU"/>
              </a:p>
            </c:txPr>
            <c:dLblPos val="outEnd"/>
            <c:showVal val="1"/>
          </c:dLbls>
          <c:cat>
            <c:numRef>
              <c:f>Лист1!$A$2</c:f>
              <c:numCache>
                <c:formatCode>General</c:formatCode>
                <c:ptCount val="1"/>
              </c:numCache>
            </c:numRef>
          </c:cat>
          <c:val>
            <c:numRef>
              <c:f>Лист1!$E$2</c:f>
              <c:numCache>
                <c:formatCode>General</c:formatCode>
                <c:ptCount val="1"/>
              </c:numCache>
            </c:numRef>
          </c:val>
        </c:ser>
        <c:ser>
          <c:idx val="4"/>
          <c:order val="4"/>
          <c:tx>
            <c:strRef>
              <c:f>Лист1!$F$1</c:f>
              <c:strCache>
                <c:ptCount val="1"/>
                <c:pt idx="0">
                  <c:v>транспортные</c:v>
                </c:pt>
              </c:strCache>
            </c:strRef>
          </c:tx>
          <c:spPr>
            <a:ln>
              <a:solidFill>
                <a:schemeClr val="accent5">
                  <a:lumMod val="50000"/>
                </a:schemeClr>
              </a:solidFill>
            </a:ln>
            <a:scene3d>
              <a:camera prst="orthographicFront"/>
              <a:lightRig rig="soft" dir="t">
                <a:rot lat="0" lon="0" rev="0"/>
              </a:lightRig>
            </a:scene3d>
            <a:sp3d prstMaterial="matte">
              <a:bevelT w="63500" h="63500" prst="artDeco"/>
              <a:contourClr>
                <a:srgbClr val="000000"/>
              </a:contourClr>
            </a:sp3d>
          </c:spPr>
          <c:dLbls>
            <c:txPr>
              <a:bodyPr/>
              <a:lstStyle/>
              <a:p>
                <a:pPr>
                  <a:defRPr sz="900">
                    <a:latin typeface="Times New Roman" pitchFamily="18" charset="0"/>
                    <a:cs typeface="Times New Roman" pitchFamily="18" charset="0"/>
                  </a:defRPr>
                </a:pPr>
                <a:endParaRPr lang="ru-RU"/>
              </a:p>
            </c:txPr>
            <c:dLblPos val="outEnd"/>
            <c:showVal val="1"/>
          </c:dLbls>
          <c:cat>
            <c:numRef>
              <c:f>Лист1!$A$2</c:f>
              <c:numCache>
                <c:formatCode>General</c:formatCode>
                <c:ptCount val="1"/>
              </c:numCache>
            </c:numRef>
          </c:cat>
          <c:val>
            <c:numRef>
              <c:f>Лист1!$F$2</c:f>
              <c:numCache>
                <c:formatCode>General</c:formatCode>
                <c:ptCount val="1"/>
                <c:pt idx="0">
                  <c:v>42</c:v>
                </c:pt>
              </c:numCache>
            </c:numRef>
          </c:val>
        </c:ser>
        <c:ser>
          <c:idx val="5"/>
          <c:order val="5"/>
          <c:tx>
            <c:strRef>
              <c:f>Лист1!$G$1</c:f>
              <c:strCache>
                <c:ptCount val="1"/>
                <c:pt idx="0">
                  <c:v>Столбец4</c:v>
                </c:pt>
              </c:strCache>
            </c:strRef>
          </c:tx>
          <c:spPr>
            <a:ln>
              <a:solidFill>
                <a:srgbClr val="0033CC"/>
              </a:solidFill>
            </a:ln>
          </c:spPr>
          <c:dLbls>
            <c:txPr>
              <a:bodyPr/>
              <a:lstStyle/>
              <a:p>
                <a:pPr>
                  <a:defRPr sz="900">
                    <a:latin typeface="Times New Roman" pitchFamily="18" charset="0"/>
                    <a:cs typeface="Times New Roman" pitchFamily="18" charset="0"/>
                  </a:defRPr>
                </a:pPr>
                <a:endParaRPr lang="ru-RU"/>
              </a:p>
            </c:txPr>
            <c:showVal val="1"/>
          </c:dLbls>
          <c:cat>
            <c:numRef>
              <c:f>Лист1!$A$2</c:f>
              <c:numCache>
                <c:formatCode>General</c:formatCode>
                <c:ptCount val="1"/>
              </c:numCache>
            </c:numRef>
          </c:cat>
          <c:val>
            <c:numRef>
              <c:f>Лист1!$G$2</c:f>
              <c:numCache>
                <c:formatCode>General</c:formatCode>
                <c:ptCount val="1"/>
              </c:numCache>
            </c:numRef>
          </c:val>
        </c:ser>
        <c:ser>
          <c:idx val="6"/>
          <c:order val="6"/>
          <c:tx>
            <c:strRef>
              <c:f>Лист1!$H$1</c:f>
              <c:strCache>
                <c:ptCount val="1"/>
                <c:pt idx="0">
                  <c:v>хлеб</c:v>
                </c:pt>
              </c:strCache>
            </c:strRef>
          </c:tx>
          <c:spPr>
            <a:ln>
              <a:solidFill>
                <a:schemeClr val="accent1">
                  <a:lumMod val="75000"/>
                </a:schemeClr>
              </a:solidFill>
            </a:ln>
            <a:scene3d>
              <a:camera prst="orthographicFront"/>
              <a:lightRig rig="soft" dir="t">
                <a:rot lat="0" lon="0" rev="0"/>
              </a:lightRig>
            </a:scene3d>
            <a:sp3d prstMaterial="matte">
              <a:bevelT w="63500" h="63500" prst="artDeco"/>
              <a:contourClr>
                <a:srgbClr val="000000"/>
              </a:contourClr>
            </a:sp3d>
          </c:spPr>
          <c:dLbls>
            <c:txPr>
              <a:bodyPr/>
              <a:lstStyle/>
              <a:p>
                <a:pPr>
                  <a:defRPr sz="900">
                    <a:latin typeface="Times New Roman" pitchFamily="18" charset="0"/>
                    <a:cs typeface="Times New Roman" pitchFamily="18" charset="0"/>
                  </a:defRPr>
                </a:pPr>
                <a:endParaRPr lang="ru-RU"/>
              </a:p>
            </c:txPr>
            <c:showVal val="1"/>
          </c:dLbls>
          <c:cat>
            <c:numRef>
              <c:f>Лист1!$A$2</c:f>
              <c:numCache>
                <c:formatCode>General</c:formatCode>
                <c:ptCount val="1"/>
              </c:numCache>
            </c:numRef>
          </c:cat>
          <c:val>
            <c:numRef>
              <c:f>Лист1!$H$2</c:f>
              <c:numCache>
                <c:formatCode>General</c:formatCode>
                <c:ptCount val="1"/>
                <c:pt idx="0">
                  <c:v>34</c:v>
                </c:pt>
              </c:numCache>
            </c:numRef>
          </c:val>
        </c:ser>
        <c:ser>
          <c:idx val="7"/>
          <c:order val="7"/>
          <c:tx>
            <c:strRef>
              <c:f>Лист1!$I$1</c:f>
              <c:strCache>
                <c:ptCount val="1"/>
                <c:pt idx="0">
                  <c:v>Столбец5</c:v>
                </c:pt>
              </c:strCache>
            </c:strRef>
          </c:tx>
          <c:dLbls>
            <c:showVal val="1"/>
          </c:dLbls>
          <c:cat>
            <c:numRef>
              <c:f>Лист1!$A$2</c:f>
              <c:numCache>
                <c:formatCode>General</c:formatCode>
                <c:ptCount val="1"/>
              </c:numCache>
            </c:numRef>
          </c:cat>
          <c:val>
            <c:numRef>
              <c:f>Лист1!$I$2</c:f>
              <c:numCache>
                <c:formatCode>General</c:formatCode>
                <c:ptCount val="1"/>
              </c:numCache>
            </c:numRef>
          </c:val>
        </c:ser>
        <c:ser>
          <c:idx val="8"/>
          <c:order val="8"/>
          <c:tx>
            <c:strRef>
              <c:f>Лист1!$J$1</c:f>
              <c:strCache>
                <c:ptCount val="1"/>
                <c:pt idx="0">
                  <c:v>фактории</c:v>
                </c:pt>
              </c:strCache>
            </c:strRef>
          </c:tx>
          <c:spPr>
            <a:scene3d>
              <a:camera prst="orthographicFront"/>
              <a:lightRig rig="soft" dir="t">
                <a:rot lat="0" lon="0" rev="0"/>
              </a:lightRig>
            </a:scene3d>
            <a:sp3d prstMaterial="matte">
              <a:bevelT w="63500" h="63500" prst="artDeco"/>
              <a:contourClr>
                <a:srgbClr val="000000"/>
              </a:contourClr>
            </a:sp3d>
          </c:spPr>
          <c:dLbls>
            <c:txPr>
              <a:bodyPr/>
              <a:lstStyle/>
              <a:p>
                <a:pPr>
                  <a:defRPr sz="900">
                    <a:latin typeface="Times New Roman" pitchFamily="18" charset="0"/>
                    <a:cs typeface="Times New Roman" pitchFamily="18" charset="0"/>
                  </a:defRPr>
                </a:pPr>
                <a:endParaRPr lang="ru-RU"/>
              </a:p>
            </c:txPr>
            <c:showVal val="1"/>
          </c:dLbls>
          <c:cat>
            <c:numRef>
              <c:f>Лист1!$A$2</c:f>
              <c:numCache>
                <c:formatCode>General</c:formatCode>
                <c:ptCount val="1"/>
              </c:numCache>
            </c:numRef>
          </c:cat>
          <c:val>
            <c:numRef>
              <c:f>Лист1!$J$2</c:f>
              <c:numCache>
                <c:formatCode>General</c:formatCode>
                <c:ptCount val="1"/>
                <c:pt idx="0">
                  <c:v>13</c:v>
                </c:pt>
              </c:numCache>
            </c:numRef>
          </c:val>
        </c:ser>
        <c:ser>
          <c:idx val="9"/>
          <c:order val="9"/>
          <c:tx>
            <c:strRef>
              <c:f>Лист1!$K$1</c:f>
              <c:strCache>
                <c:ptCount val="1"/>
                <c:pt idx="0">
                  <c:v>Столбец6</c:v>
                </c:pt>
              </c:strCache>
            </c:strRef>
          </c:tx>
          <c:dLbls>
            <c:showVal val="1"/>
          </c:dLbls>
          <c:cat>
            <c:numRef>
              <c:f>Лист1!$A$2</c:f>
              <c:numCache>
                <c:formatCode>General</c:formatCode>
                <c:ptCount val="1"/>
              </c:numCache>
            </c:numRef>
          </c:cat>
          <c:val>
            <c:numRef>
              <c:f>Лист1!$K$2</c:f>
              <c:numCache>
                <c:formatCode>General</c:formatCode>
                <c:ptCount val="1"/>
              </c:numCache>
            </c:numRef>
          </c:val>
        </c:ser>
        <c:ser>
          <c:idx val="10"/>
          <c:order val="10"/>
          <c:tx>
            <c:strRef>
              <c:f>Лист1!$L$1</c:f>
              <c:strCache>
                <c:ptCount val="1"/>
                <c:pt idx="0">
                  <c:v>прочее</c:v>
                </c:pt>
              </c:strCache>
            </c:strRef>
          </c:tx>
          <c:spPr>
            <a:scene3d>
              <a:camera prst="orthographicFront"/>
              <a:lightRig rig="soft" dir="t">
                <a:rot lat="0" lon="0" rev="0"/>
              </a:lightRig>
            </a:scene3d>
            <a:sp3d prstMaterial="matte">
              <a:bevelT w="63500" h="63500" prst="artDeco"/>
              <a:contourClr>
                <a:srgbClr val="000000"/>
              </a:contourClr>
            </a:sp3d>
          </c:spPr>
          <c:dLbls>
            <c:txPr>
              <a:bodyPr/>
              <a:lstStyle/>
              <a:p>
                <a:pPr>
                  <a:defRPr sz="900">
                    <a:latin typeface="Times New Roman" pitchFamily="18" charset="0"/>
                    <a:cs typeface="Times New Roman" pitchFamily="18" charset="0"/>
                  </a:defRPr>
                </a:pPr>
                <a:endParaRPr lang="ru-RU"/>
              </a:p>
            </c:txPr>
            <c:showVal val="1"/>
          </c:dLbls>
          <c:cat>
            <c:numRef>
              <c:f>Лист1!$A$2</c:f>
              <c:numCache>
                <c:formatCode>General</c:formatCode>
                <c:ptCount val="1"/>
              </c:numCache>
            </c:numRef>
          </c:cat>
          <c:val>
            <c:numRef>
              <c:f>Лист1!$L$2</c:f>
              <c:numCache>
                <c:formatCode>General</c:formatCode>
                <c:ptCount val="1"/>
                <c:pt idx="0">
                  <c:v>7</c:v>
                </c:pt>
              </c:numCache>
            </c:numRef>
          </c:val>
        </c:ser>
        <c:dLbls>
          <c:showVal val="1"/>
        </c:dLbls>
        <c:axId val="78690944"/>
        <c:axId val="123470208"/>
      </c:barChart>
      <c:catAx>
        <c:axId val="78690944"/>
        <c:scaling>
          <c:orientation val="minMax"/>
        </c:scaling>
        <c:axPos val="b"/>
        <c:numFmt formatCode="General" sourceLinked="1"/>
        <c:tickLblPos val="nextTo"/>
        <c:txPr>
          <a:bodyPr/>
          <a:lstStyle/>
          <a:p>
            <a:pPr>
              <a:defRPr sz="1000" b="1">
                <a:latin typeface="Times New Roman" pitchFamily="18" charset="0"/>
                <a:cs typeface="Times New Roman" pitchFamily="18" charset="0"/>
              </a:defRPr>
            </a:pPr>
            <a:endParaRPr lang="ru-RU"/>
          </a:p>
        </c:txPr>
        <c:crossAx val="123470208"/>
        <c:crosses val="autoZero"/>
        <c:auto val="1"/>
        <c:lblAlgn val="ctr"/>
        <c:lblOffset val="100"/>
      </c:catAx>
      <c:valAx>
        <c:axId val="123470208"/>
        <c:scaling>
          <c:orientation val="minMax"/>
        </c:scaling>
        <c:axPos val="l"/>
        <c:majorGridlines/>
        <c:numFmt formatCode="General" sourceLinked="1"/>
        <c:tickLblPos val="nextTo"/>
        <c:txPr>
          <a:bodyPr/>
          <a:lstStyle/>
          <a:p>
            <a:pPr>
              <a:defRPr sz="1000" b="1">
                <a:latin typeface="Times New Roman" pitchFamily="18" charset="0"/>
                <a:cs typeface="Times New Roman" pitchFamily="18" charset="0"/>
              </a:defRPr>
            </a:pPr>
            <a:endParaRPr lang="ru-RU"/>
          </a:p>
        </c:txPr>
        <c:crossAx val="78690944"/>
        <c:crosses val="autoZero"/>
        <c:crossBetween val="between"/>
      </c:valAx>
      <c:spPr>
        <a:solidFill>
          <a:schemeClr val="accent3">
            <a:tint val="50000"/>
          </a:schemeClr>
        </a:solidFill>
        <a:ln w="10000" cap="flat" cmpd="sng" algn="ctr">
          <a:solidFill>
            <a:schemeClr val="accent3"/>
          </a:solidFill>
          <a:prstDash val="solid"/>
        </a:ln>
        <a:effectLst>
          <a:outerShdw blurRad="38100" dist="30000" dir="5400000" rotWithShape="0">
            <a:srgbClr val="000000">
              <a:alpha val="45000"/>
            </a:srgbClr>
          </a:outerShdw>
        </a:effectLst>
      </c:spPr>
    </c:plotArea>
    <c:legend>
      <c:legendPos val="t"/>
      <c:legendEntry>
        <c:idx val="1"/>
        <c:delete val="1"/>
      </c:legendEntry>
      <c:legendEntry>
        <c:idx val="3"/>
        <c:delete val="1"/>
      </c:legendEntry>
      <c:legendEntry>
        <c:idx val="5"/>
        <c:delete val="1"/>
      </c:legendEntry>
      <c:legendEntry>
        <c:idx val="7"/>
        <c:delete val="1"/>
      </c:legendEntry>
      <c:legendEntry>
        <c:idx val="9"/>
        <c:delete val="1"/>
      </c:legendEntry>
      <c:layout>
        <c:manualLayout>
          <c:xMode val="edge"/>
          <c:yMode val="edge"/>
          <c:x val="9.4694251276042675E-3"/>
          <c:y val="0"/>
          <c:w val="0.98525938582203165"/>
          <c:h val="0.14875168066212097"/>
        </c:manualLayout>
      </c:layout>
      <c:txPr>
        <a:bodyPr/>
        <a:lstStyle/>
        <a:p>
          <a:pPr>
            <a:defRPr sz="900" b="0">
              <a:solidFill>
                <a:schemeClr val="bg2">
                  <a:lumMod val="10000"/>
                </a:schemeClr>
              </a:solidFill>
              <a:latin typeface="Times New Roman" pitchFamily="18" charset="0"/>
              <a:cs typeface="Times New Roman" pitchFamily="18" charset="0"/>
            </a:defRPr>
          </a:pPr>
          <a:endParaRPr lang="ru-RU"/>
        </a:p>
      </c:txPr>
    </c:legend>
    <c:plotVisOnly val="1"/>
    <c:dispBlanksAs val="gap"/>
  </c:chart>
  <c:spPr>
    <a:scene3d>
      <a:camera prst="orthographicFront"/>
      <a:lightRig rig="threePt" dir="t"/>
    </a:scene3d>
    <a:sp3d>
      <a:bevelT w="190500" h="38100"/>
    </a:sp3d>
  </c:spPr>
  <c:txPr>
    <a:bodyPr/>
    <a:lstStyle/>
    <a:p>
      <a:pPr>
        <a:defRPr sz="1798"/>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ru-RU"/>
  <c:chart>
    <c:plotArea>
      <c:layout>
        <c:manualLayout>
          <c:layoutTarget val="inner"/>
          <c:xMode val="edge"/>
          <c:yMode val="edge"/>
          <c:x val="6.2442843258272603E-2"/>
          <c:y val="0.20835009762978846"/>
          <c:w val="0.93755715674172713"/>
          <c:h val="0.65363430787952082"/>
        </c:manualLayout>
      </c:layout>
      <c:barChart>
        <c:barDir val="col"/>
        <c:grouping val="clustered"/>
        <c:ser>
          <c:idx val="1"/>
          <c:order val="0"/>
          <c:tx>
            <c:strRef>
              <c:f>Лист1!$B$1</c:f>
              <c:strCache>
                <c:ptCount val="1"/>
                <c:pt idx="0">
                  <c:v>Господдержка, млн.руб. </c:v>
                </c:pt>
              </c:strCache>
            </c:strRef>
          </c:tx>
          <c:spPr>
            <a:solidFill>
              <a:srgbClr val="00B050"/>
            </a:solidFill>
            <a:ln>
              <a:solidFill>
                <a:srgbClr val="00B050"/>
              </a:solidFill>
            </a:ln>
            <a:effectLst>
              <a:outerShdw blurRad="50800" dist="38100" algn="l" rotWithShape="0">
                <a:prstClr val="black">
                  <a:alpha val="40000"/>
                </a:prstClr>
              </a:outerShdw>
            </a:effectLst>
            <a:scene3d>
              <a:camera prst="orthographicFront"/>
              <a:lightRig rig="threePt" dir="t"/>
            </a:scene3d>
            <a:sp3d>
              <a:bevelT/>
            </a:sp3d>
          </c:spPr>
          <c:dLbls>
            <c:txPr>
              <a:bodyPr/>
              <a:lstStyle/>
              <a:p>
                <a:pPr>
                  <a:defRPr sz="900" b="1">
                    <a:latin typeface="Times New Roman" pitchFamily="18" charset="0"/>
                    <a:cs typeface="Times New Roman" pitchFamily="18" charset="0"/>
                  </a:defRPr>
                </a:pPr>
                <a:endParaRPr lang="ru-RU"/>
              </a:p>
            </c:txPr>
            <c:dLblPos val="outEnd"/>
            <c:showVal val="1"/>
          </c:dLbls>
          <c:cat>
            <c:numRef>
              <c:f>Лист1!$A$2</c:f>
              <c:numCache>
                <c:formatCode>General</c:formatCode>
                <c:ptCount val="1"/>
              </c:numCache>
            </c:numRef>
          </c:cat>
          <c:val>
            <c:numRef>
              <c:f>Лист1!$B$2</c:f>
              <c:numCache>
                <c:formatCode>General</c:formatCode>
                <c:ptCount val="1"/>
                <c:pt idx="0">
                  <c:v>140</c:v>
                </c:pt>
              </c:numCache>
            </c:numRef>
          </c:val>
        </c:ser>
        <c:ser>
          <c:idx val="2"/>
          <c:order val="1"/>
          <c:tx>
            <c:strRef>
              <c:f>Лист1!$C$1</c:f>
              <c:strCache>
                <c:ptCount val="1"/>
                <c:pt idx="0">
                  <c:v>Столбец2</c:v>
                </c:pt>
              </c:strCache>
            </c:strRef>
          </c:tx>
          <c:spPr>
            <a:solidFill>
              <a:srgbClr val="FFFF00"/>
            </a:solidFill>
            <a:ln>
              <a:solidFill>
                <a:srgbClr val="0033CC"/>
              </a:solidFill>
            </a:ln>
          </c:spPr>
          <c:dLbls>
            <c:txPr>
              <a:bodyPr/>
              <a:lstStyle/>
              <a:p>
                <a:pPr>
                  <a:defRPr sz="800">
                    <a:latin typeface="Times New Roman" pitchFamily="18" charset="0"/>
                    <a:cs typeface="Times New Roman" pitchFamily="18" charset="0"/>
                  </a:defRPr>
                </a:pPr>
                <a:endParaRPr lang="ru-RU"/>
              </a:p>
            </c:txPr>
            <c:dLblPos val="outEnd"/>
            <c:showVal val="1"/>
          </c:dLbls>
          <c:cat>
            <c:numRef>
              <c:f>Лист1!$A$2</c:f>
              <c:numCache>
                <c:formatCode>General</c:formatCode>
                <c:ptCount val="1"/>
              </c:numCache>
            </c:numRef>
          </c:cat>
          <c:val>
            <c:numRef>
              <c:f>Лист1!$C$2</c:f>
              <c:numCache>
                <c:formatCode>General</c:formatCode>
                <c:ptCount val="1"/>
              </c:numCache>
            </c:numRef>
          </c:val>
        </c:ser>
        <c:ser>
          <c:idx val="0"/>
          <c:order val="2"/>
          <c:tx>
            <c:strRef>
              <c:f>Лист1!$D$1</c:f>
              <c:strCache>
                <c:ptCount val="1"/>
                <c:pt idx="0">
                  <c:v>ПК Мужевское ПО</c:v>
                </c:pt>
              </c:strCache>
            </c:strRef>
          </c:tx>
          <c:spPr>
            <a:solidFill>
              <a:srgbClr val="FF0000"/>
            </a:solidFill>
            <a:ln>
              <a:solidFill>
                <a:srgbClr val="FF0000"/>
              </a:solidFill>
            </a:ln>
            <a:scene3d>
              <a:camera prst="orthographicFront"/>
              <a:lightRig rig="threePt" dir="t"/>
            </a:scene3d>
            <a:sp3d>
              <a:bevelT/>
            </a:sp3d>
          </c:spPr>
          <c:dLbls>
            <c:txPr>
              <a:bodyPr/>
              <a:lstStyle/>
              <a:p>
                <a:pPr>
                  <a:defRPr sz="900">
                    <a:latin typeface="Times New Roman" pitchFamily="18" charset="0"/>
                    <a:cs typeface="Times New Roman" pitchFamily="18" charset="0"/>
                  </a:defRPr>
                </a:pPr>
                <a:endParaRPr lang="ru-RU"/>
              </a:p>
            </c:txPr>
            <c:dLblPos val="outEnd"/>
            <c:showVal val="1"/>
          </c:dLbls>
          <c:cat>
            <c:numRef>
              <c:f>Лист1!$A$2</c:f>
              <c:numCache>
                <c:formatCode>General</c:formatCode>
                <c:ptCount val="1"/>
              </c:numCache>
            </c:numRef>
          </c:cat>
          <c:val>
            <c:numRef>
              <c:f>Лист1!$D$2</c:f>
              <c:numCache>
                <c:formatCode>General</c:formatCode>
                <c:ptCount val="1"/>
                <c:pt idx="0">
                  <c:v>16</c:v>
                </c:pt>
              </c:numCache>
            </c:numRef>
          </c:val>
        </c:ser>
        <c:ser>
          <c:idx val="3"/>
          <c:order val="3"/>
          <c:tx>
            <c:strRef>
              <c:f>Лист1!$E$1</c:f>
              <c:strCache>
                <c:ptCount val="1"/>
                <c:pt idx="0">
                  <c:v>Горковское ПО</c:v>
                </c:pt>
              </c:strCache>
            </c:strRef>
          </c:tx>
          <c:spPr>
            <a:ln>
              <a:solidFill>
                <a:schemeClr val="accent4">
                  <a:lumMod val="75000"/>
                </a:schemeClr>
              </a:solidFill>
            </a:ln>
            <a:scene3d>
              <a:camera prst="orthographicFront"/>
              <a:lightRig rig="threePt" dir="t"/>
            </a:scene3d>
            <a:sp3d>
              <a:bevelT/>
            </a:sp3d>
          </c:spPr>
          <c:dLbls>
            <c:txPr>
              <a:bodyPr/>
              <a:lstStyle/>
              <a:p>
                <a:pPr>
                  <a:defRPr sz="900">
                    <a:latin typeface="Times New Roman" pitchFamily="18" charset="0"/>
                    <a:cs typeface="Times New Roman" pitchFamily="18" charset="0"/>
                  </a:defRPr>
                </a:pPr>
                <a:endParaRPr lang="ru-RU"/>
              </a:p>
            </c:txPr>
            <c:dLblPos val="outEnd"/>
            <c:showVal val="1"/>
          </c:dLbls>
          <c:cat>
            <c:numRef>
              <c:f>Лист1!$A$2</c:f>
              <c:numCache>
                <c:formatCode>General</c:formatCode>
                <c:ptCount val="1"/>
              </c:numCache>
            </c:numRef>
          </c:cat>
          <c:val>
            <c:numRef>
              <c:f>Лист1!$E$2</c:f>
              <c:numCache>
                <c:formatCode>General</c:formatCode>
                <c:ptCount val="1"/>
                <c:pt idx="0">
                  <c:v>8</c:v>
                </c:pt>
              </c:numCache>
            </c:numRef>
          </c:val>
        </c:ser>
        <c:ser>
          <c:idx val="4"/>
          <c:order val="4"/>
          <c:tx>
            <c:strRef>
              <c:f>Лист1!$F$1</c:f>
              <c:strCache>
                <c:ptCount val="1"/>
                <c:pt idx="0">
                  <c:v>Приуральское РПО</c:v>
                </c:pt>
              </c:strCache>
            </c:strRef>
          </c:tx>
          <c:spPr>
            <a:ln>
              <a:solidFill>
                <a:schemeClr val="accent5">
                  <a:lumMod val="60000"/>
                  <a:lumOff val="40000"/>
                </a:schemeClr>
              </a:solidFill>
            </a:ln>
            <a:scene3d>
              <a:camera prst="orthographicFront"/>
              <a:lightRig rig="threePt" dir="t"/>
            </a:scene3d>
            <a:sp3d>
              <a:bevelT/>
            </a:sp3d>
          </c:spPr>
          <c:dLbls>
            <c:txPr>
              <a:bodyPr/>
              <a:lstStyle/>
              <a:p>
                <a:pPr>
                  <a:defRPr sz="900">
                    <a:latin typeface="Times New Roman" pitchFamily="18" charset="0"/>
                    <a:cs typeface="Times New Roman" pitchFamily="18" charset="0"/>
                  </a:defRPr>
                </a:pPr>
                <a:endParaRPr lang="ru-RU"/>
              </a:p>
            </c:txPr>
            <c:dLblPos val="outEnd"/>
            <c:showVal val="1"/>
          </c:dLbls>
          <c:cat>
            <c:numRef>
              <c:f>Лист1!$A$2</c:f>
              <c:numCache>
                <c:formatCode>General</c:formatCode>
                <c:ptCount val="1"/>
              </c:numCache>
            </c:numRef>
          </c:cat>
          <c:val>
            <c:numRef>
              <c:f>Лист1!$F$2</c:f>
              <c:numCache>
                <c:formatCode>General</c:formatCode>
                <c:ptCount val="1"/>
                <c:pt idx="0">
                  <c:v>5</c:v>
                </c:pt>
              </c:numCache>
            </c:numRef>
          </c:val>
        </c:ser>
        <c:ser>
          <c:idx val="5"/>
          <c:order val="5"/>
          <c:tx>
            <c:strRef>
              <c:f>Лист1!$G$1</c:f>
              <c:strCache>
                <c:ptCount val="1"/>
                <c:pt idx="0">
                  <c:v>ПК Сеяхинское ПО</c:v>
                </c:pt>
              </c:strCache>
            </c:strRef>
          </c:tx>
          <c:spPr>
            <a:ln>
              <a:solidFill>
                <a:schemeClr val="accent6">
                  <a:lumMod val="75000"/>
                </a:schemeClr>
              </a:solidFill>
            </a:ln>
            <a:scene3d>
              <a:camera prst="orthographicFront"/>
              <a:lightRig rig="threePt" dir="t"/>
            </a:scene3d>
            <a:sp3d>
              <a:bevelT/>
            </a:sp3d>
          </c:spPr>
          <c:dLbls>
            <c:txPr>
              <a:bodyPr/>
              <a:lstStyle/>
              <a:p>
                <a:pPr>
                  <a:defRPr sz="900">
                    <a:latin typeface="Times New Roman" pitchFamily="18" charset="0"/>
                    <a:cs typeface="Times New Roman" pitchFamily="18" charset="0"/>
                  </a:defRPr>
                </a:pPr>
                <a:endParaRPr lang="ru-RU"/>
              </a:p>
            </c:txPr>
            <c:dLblPos val="outEnd"/>
            <c:showVal val="1"/>
          </c:dLbls>
          <c:cat>
            <c:numRef>
              <c:f>Лист1!$A$2</c:f>
              <c:numCache>
                <c:formatCode>General</c:formatCode>
                <c:ptCount val="1"/>
              </c:numCache>
            </c:numRef>
          </c:cat>
          <c:val>
            <c:numRef>
              <c:f>Лист1!$G$2</c:f>
              <c:numCache>
                <c:formatCode>General</c:formatCode>
                <c:ptCount val="1"/>
                <c:pt idx="0">
                  <c:v>8</c:v>
                </c:pt>
              </c:numCache>
            </c:numRef>
          </c:val>
        </c:ser>
        <c:ser>
          <c:idx val="6"/>
          <c:order val="6"/>
          <c:tx>
            <c:strRef>
              <c:f>Лист1!$H$1</c:f>
              <c:strCache>
                <c:ptCount val="1"/>
                <c:pt idx="0">
                  <c:v>Тазовское ПО</c:v>
                </c:pt>
              </c:strCache>
            </c:strRef>
          </c:tx>
          <c:spPr>
            <a:ln>
              <a:solidFill>
                <a:schemeClr val="tx2">
                  <a:lumMod val="60000"/>
                  <a:lumOff val="40000"/>
                </a:schemeClr>
              </a:solidFill>
            </a:ln>
            <a:scene3d>
              <a:camera prst="orthographicFront"/>
              <a:lightRig rig="threePt" dir="t"/>
            </a:scene3d>
            <a:sp3d>
              <a:bevelT/>
            </a:sp3d>
          </c:spPr>
          <c:dLbls>
            <c:txPr>
              <a:bodyPr/>
              <a:lstStyle/>
              <a:p>
                <a:pPr>
                  <a:defRPr sz="900">
                    <a:latin typeface="Times New Roman" pitchFamily="18" charset="0"/>
                    <a:cs typeface="Times New Roman" pitchFamily="18" charset="0"/>
                  </a:defRPr>
                </a:pPr>
                <a:endParaRPr lang="ru-RU"/>
              </a:p>
            </c:txPr>
            <c:dLblPos val="outEnd"/>
            <c:showVal val="1"/>
          </c:dLbls>
          <c:cat>
            <c:numRef>
              <c:f>Лист1!$A$2</c:f>
              <c:numCache>
                <c:formatCode>General</c:formatCode>
                <c:ptCount val="1"/>
              </c:numCache>
            </c:numRef>
          </c:cat>
          <c:val>
            <c:numRef>
              <c:f>Лист1!$H$2</c:f>
              <c:numCache>
                <c:formatCode>General</c:formatCode>
                <c:ptCount val="1"/>
                <c:pt idx="0">
                  <c:v>8</c:v>
                </c:pt>
              </c:numCache>
            </c:numRef>
          </c:val>
        </c:ser>
        <c:ser>
          <c:idx val="7"/>
          <c:order val="7"/>
          <c:tx>
            <c:strRef>
              <c:f>Лист1!$I$1</c:f>
              <c:strCache>
                <c:ptCount val="1"/>
                <c:pt idx="0">
                  <c:v>Антипаютинское ПО </c:v>
                </c:pt>
              </c:strCache>
            </c:strRef>
          </c:tx>
          <c:spPr>
            <a:ln>
              <a:solidFill>
                <a:schemeClr val="accent2">
                  <a:lumMod val="60000"/>
                  <a:lumOff val="40000"/>
                </a:schemeClr>
              </a:solidFill>
            </a:ln>
            <a:scene3d>
              <a:camera prst="orthographicFront"/>
              <a:lightRig rig="threePt" dir="t"/>
            </a:scene3d>
            <a:sp3d>
              <a:bevelT/>
            </a:sp3d>
          </c:spPr>
          <c:dLbls>
            <c:txPr>
              <a:bodyPr/>
              <a:lstStyle/>
              <a:p>
                <a:pPr>
                  <a:defRPr sz="900">
                    <a:latin typeface="Times New Roman" pitchFamily="18" charset="0"/>
                    <a:cs typeface="Times New Roman" pitchFamily="18" charset="0"/>
                  </a:defRPr>
                </a:pPr>
                <a:endParaRPr lang="ru-RU"/>
              </a:p>
            </c:txPr>
            <c:dLblPos val="outEnd"/>
            <c:showVal val="1"/>
          </c:dLbls>
          <c:cat>
            <c:numRef>
              <c:f>Лист1!$A$2</c:f>
              <c:numCache>
                <c:formatCode>General</c:formatCode>
                <c:ptCount val="1"/>
              </c:numCache>
            </c:numRef>
          </c:cat>
          <c:val>
            <c:numRef>
              <c:f>Лист1!$I$2</c:f>
              <c:numCache>
                <c:formatCode>General</c:formatCode>
                <c:ptCount val="1"/>
                <c:pt idx="0">
                  <c:v>12</c:v>
                </c:pt>
              </c:numCache>
            </c:numRef>
          </c:val>
        </c:ser>
        <c:ser>
          <c:idx val="8"/>
          <c:order val="8"/>
          <c:tx>
            <c:strRef>
              <c:f>Лист1!$J$1</c:f>
              <c:strCache>
                <c:ptCount val="1"/>
                <c:pt idx="0">
                  <c:v>Гыданское ПО</c:v>
                </c:pt>
              </c:strCache>
            </c:strRef>
          </c:tx>
          <c:spPr>
            <a:ln>
              <a:solidFill>
                <a:srgbClr val="92D050"/>
              </a:solidFill>
            </a:ln>
            <a:scene3d>
              <a:camera prst="orthographicFront"/>
              <a:lightRig rig="threePt" dir="t"/>
            </a:scene3d>
            <a:sp3d>
              <a:bevelT/>
            </a:sp3d>
          </c:spPr>
          <c:dLbls>
            <c:txPr>
              <a:bodyPr/>
              <a:lstStyle/>
              <a:p>
                <a:pPr>
                  <a:defRPr sz="900">
                    <a:latin typeface="Times New Roman" pitchFamily="18" charset="0"/>
                    <a:cs typeface="Times New Roman" pitchFamily="18" charset="0"/>
                  </a:defRPr>
                </a:pPr>
                <a:endParaRPr lang="ru-RU"/>
              </a:p>
            </c:txPr>
            <c:dLblPos val="outEnd"/>
            <c:showVal val="1"/>
          </c:dLbls>
          <c:cat>
            <c:numRef>
              <c:f>Лист1!$A$2</c:f>
              <c:numCache>
                <c:formatCode>General</c:formatCode>
                <c:ptCount val="1"/>
              </c:numCache>
            </c:numRef>
          </c:cat>
          <c:val>
            <c:numRef>
              <c:f>Лист1!$J$2</c:f>
              <c:numCache>
                <c:formatCode>General</c:formatCode>
                <c:ptCount val="1"/>
                <c:pt idx="0">
                  <c:v>83</c:v>
                </c:pt>
              </c:numCache>
            </c:numRef>
          </c:val>
        </c:ser>
        <c:dLbls>
          <c:showVal val="1"/>
        </c:dLbls>
        <c:axId val="123659008"/>
        <c:axId val="123660544"/>
      </c:barChart>
      <c:catAx>
        <c:axId val="123659008"/>
        <c:scaling>
          <c:orientation val="minMax"/>
        </c:scaling>
        <c:axPos val="b"/>
        <c:numFmt formatCode="General" sourceLinked="1"/>
        <c:tickLblPos val="nextTo"/>
        <c:txPr>
          <a:bodyPr/>
          <a:lstStyle/>
          <a:p>
            <a:pPr>
              <a:defRPr sz="1000" b="1">
                <a:latin typeface="Times New Roman" pitchFamily="18" charset="0"/>
                <a:cs typeface="Times New Roman" pitchFamily="18" charset="0"/>
              </a:defRPr>
            </a:pPr>
            <a:endParaRPr lang="ru-RU"/>
          </a:p>
        </c:txPr>
        <c:crossAx val="123660544"/>
        <c:crosses val="autoZero"/>
        <c:auto val="1"/>
        <c:lblAlgn val="ctr"/>
        <c:lblOffset val="100"/>
      </c:catAx>
      <c:valAx>
        <c:axId val="123660544"/>
        <c:scaling>
          <c:orientation val="minMax"/>
        </c:scaling>
        <c:axPos val="l"/>
        <c:majorGridlines/>
        <c:numFmt formatCode="General" sourceLinked="1"/>
        <c:tickLblPos val="nextTo"/>
        <c:txPr>
          <a:bodyPr/>
          <a:lstStyle/>
          <a:p>
            <a:pPr>
              <a:defRPr sz="800" b="1">
                <a:latin typeface="Times New Roman" pitchFamily="18" charset="0"/>
                <a:cs typeface="Times New Roman" pitchFamily="18" charset="0"/>
              </a:defRPr>
            </a:pPr>
            <a:endParaRPr lang="ru-RU"/>
          </a:p>
        </c:txPr>
        <c:crossAx val="123659008"/>
        <c:crosses val="autoZero"/>
        <c:crossBetween val="between"/>
      </c:valAx>
      <c:spPr>
        <a:solidFill>
          <a:schemeClr val="accent3">
            <a:tint val="50000"/>
          </a:schemeClr>
        </a:solidFill>
        <a:ln w="10000" cap="flat" cmpd="sng" algn="ctr">
          <a:solidFill>
            <a:schemeClr val="accent3"/>
          </a:solidFill>
          <a:prstDash val="solid"/>
        </a:ln>
        <a:effectLst>
          <a:outerShdw blurRad="38100" dist="30000" dir="5400000" rotWithShape="0">
            <a:srgbClr val="000000">
              <a:alpha val="45000"/>
            </a:srgbClr>
          </a:outerShdw>
        </a:effectLst>
      </c:spPr>
    </c:plotArea>
    <c:legend>
      <c:legendPos val="t"/>
      <c:legendEntry>
        <c:idx val="1"/>
        <c:delete val="1"/>
      </c:legendEntry>
      <c:layout>
        <c:manualLayout>
          <c:xMode val="edge"/>
          <c:yMode val="edge"/>
          <c:x val="0"/>
          <c:y val="4.2348665616742734E-3"/>
          <c:w val="0.99873952258439291"/>
          <c:h val="0.14502211244915286"/>
        </c:manualLayout>
      </c:layout>
      <c:txPr>
        <a:bodyPr/>
        <a:lstStyle/>
        <a:p>
          <a:pPr>
            <a:defRPr sz="800" b="0">
              <a:solidFill>
                <a:schemeClr val="bg2">
                  <a:lumMod val="10000"/>
                </a:schemeClr>
              </a:solidFill>
              <a:latin typeface="Times New Roman" pitchFamily="18" charset="0"/>
              <a:cs typeface="Times New Roman" pitchFamily="18" charset="0"/>
            </a:defRPr>
          </a:pPr>
          <a:endParaRPr lang="ru-RU"/>
        </a:p>
      </c:txPr>
    </c:legend>
    <c:plotVisOnly val="1"/>
    <c:dispBlanksAs val="gap"/>
  </c:chart>
  <c:txPr>
    <a:bodyPr/>
    <a:lstStyle/>
    <a:p>
      <a:pPr>
        <a:defRPr sz="1798"/>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chart>
    <c:plotArea>
      <c:layout>
        <c:manualLayout>
          <c:layoutTarget val="inner"/>
          <c:xMode val="edge"/>
          <c:yMode val="edge"/>
          <c:x val="7.2423147461837978E-2"/>
          <c:y val="0.17295804584282701"/>
          <c:w val="0.92757685253816224"/>
          <c:h val="0.69171584532272734"/>
        </c:manualLayout>
      </c:layout>
      <c:barChart>
        <c:barDir val="col"/>
        <c:grouping val="clustered"/>
        <c:ser>
          <c:idx val="1"/>
          <c:order val="0"/>
          <c:tx>
            <c:strRef>
              <c:f>Лист1!$B$1</c:f>
              <c:strCache>
                <c:ptCount val="1"/>
                <c:pt idx="0">
                  <c:v>Всего численность, чел.</c:v>
                </c:pt>
              </c:strCache>
            </c:strRef>
          </c:tx>
          <c:spPr>
            <a:solidFill>
              <a:srgbClr val="00B050"/>
            </a:solidFill>
            <a:ln>
              <a:solidFill>
                <a:srgbClr val="00B050"/>
              </a:solidFill>
            </a:ln>
            <a:effectLst>
              <a:outerShdw blurRad="50800" dist="38100" algn="l" rotWithShape="0">
                <a:prstClr val="black">
                  <a:alpha val="40000"/>
                </a:prstClr>
              </a:outerShdw>
            </a:effectLst>
            <a:scene3d>
              <a:camera prst="orthographicFront"/>
              <a:lightRig rig="threePt" dir="t"/>
            </a:scene3d>
            <a:sp3d>
              <a:bevelT w="165100" prst="coolSlant"/>
            </a:sp3d>
          </c:spPr>
          <c:dLbls>
            <c:txPr>
              <a:bodyPr/>
              <a:lstStyle/>
              <a:p>
                <a:pPr>
                  <a:defRPr sz="900" b="1">
                    <a:latin typeface="Times New Roman" pitchFamily="18" charset="0"/>
                    <a:cs typeface="Times New Roman" pitchFamily="18" charset="0"/>
                  </a:defRPr>
                </a:pPr>
                <a:endParaRPr lang="ru-RU"/>
              </a:p>
            </c:txPr>
            <c:dLblPos val="outEnd"/>
            <c:showVal val="1"/>
          </c:dLbls>
          <c:cat>
            <c:numRef>
              <c:f>Лист1!$A$2</c:f>
              <c:numCache>
                <c:formatCode>General</c:formatCode>
                <c:ptCount val="1"/>
              </c:numCache>
            </c:numRef>
          </c:cat>
          <c:val>
            <c:numRef>
              <c:f>Лист1!$B$2</c:f>
              <c:numCache>
                <c:formatCode>General</c:formatCode>
                <c:ptCount val="1"/>
                <c:pt idx="0">
                  <c:v>382</c:v>
                </c:pt>
              </c:numCache>
            </c:numRef>
          </c:val>
        </c:ser>
        <c:ser>
          <c:idx val="2"/>
          <c:order val="1"/>
          <c:tx>
            <c:strRef>
              <c:f>Лист1!$C$1</c:f>
              <c:strCache>
                <c:ptCount val="1"/>
                <c:pt idx="0">
                  <c:v>Столбец2</c:v>
                </c:pt>
              </c:strCache>
            </c:strRef>
          </c:tx>
          <c:spPr>
            <a:solidFill>
              <a:srgbClr val="FFFF00"/>
            </a:solidFill>
            <a:ln>
              <a:solidFill>
                <a:srgbClr val="0033CC"/>
              </a:solidFill>
            </a:ln>
          </c:spPr>
          <c:dLbls>
            <c:txPr>
              <a:bodyPr/>
              <a:lstStyle/>
              <a:p>
                <a:pPr>
                  <a:defRPr sz="900">
                    <a:latin typeface="Times New Roman" pitchFamily="18" charset="0"/>
                    <a:cs typeface="Times New Roman" pitchFamily="18" charset="0"/>
                  </a:defRPr>
                </a:pPr>
                <a:endParaRPr lang="ru-RU"/>
              </a:p>
            </c:txPr>
            <c:dLblPos val="outEnd"/>
            <c:showVal val="1"/>
          </c:dLbls>
          <c:cat>
            <c:numRef>
              <c:f>Лист1!$A$2</c:f>
              <c:numCache>
                <c:formatCode>General</c:formatCode>
                <c:ptCount val="1"/>
              </c:numCache>
            </c:numRef>
          </c:cat>
          <c:val>
            <c:numRef>
              <c:f>Лист1!$C$2</c:f>
              <c:numCache>
                <c:formatCode>General</c:formatCode>
                <c:ptCount val="1"/>
              </c:numCache>
            </c:numRef>
          </c:val>
        </c:ser>
        <c:ser>
          <c:idx val="0"/>
          <c:order val="2"/>
          <c:tx>
            <c:strRef>
              <c:f>Лист1!$D$1</c:f>
              <c:strCache>
                <c:ptCount val="1"/>
                <c:pt idx="0">
                  <c:v>Торговля</c:v>
                </c:pt>
              </c:strCache>
            </c:strRef>
          </c:tx>
          <c:spPr>
            <a:solidFill>
              <a:schemeClr val="tx2">
                <a:lumMod val="60000"/>
                <a:lumOff val="40000"/>
              </a:schemeClr>
            </a:solidFill>
            <a:ln>
              <a:solidFill>
                <a:schemeClr val="tx2">
                  <a:lumMod val="60000"/>
                  <a:lumOff val="40000"/>
                </a:schemeClr>
              </a:solidFill>
            </a:ln>
            <a:effectLst>
              <a:outerShdw blurRad="50800" dist="38100" dir="2700000" algn="tl" rotWithShape="0">
                <a:prstClr val="black">
                  <a:alpha val="40000"/>
                </a:prstClr>
              </a:outerShdw>
            </a:effectLst>
            <a:scene3d>
              <a:camera prst="orthographicFront"/>
              <a:lightRig rig="balanced" dir="t">
                <a:rot lat="0" lon="0" rev="8700000"/>
              </a:lightRig>
            </a:scene3d>
            <a:sp3d>
              <a:bevelT/>
            </a:sp3d>
          </c:spPr>
          <c:dLbls>
            <c:txPr>
              <a:bodyPr/>
              <a:lstStyle/>
              <a:p>
                <a:pPr>
                  <a:defRPr sz="900">
                    <a:latin typeface="Times New Roman" pitchFamily="18" charset="0"/>
                    <a:cs typeface="Times New Roman" pitchFamily="18" charset="0"/>
                  </a:defRPr>
                </a:pPr>
                <a:endParaRPr lang="ru-RU"/>
              </a:p>
            </c:txPr>
            <c:dLblPos val="outEnd"/>
            <c:showVal val="1"/>
          </c:dLbls>
          <c:cat>
            <c:numRef>
              <c:f>Лист1!$A$2</c:f>
              <c:numCache>
                <c:formatCode>General</c:formatCode>
                <c:ptCount val="1"/>
              </c:numCache>
            </c:numRef>
          </c:cat>
          <c:val>
            <c:numRef>
              <c:f>Лист1!$D$2</c:f>
              <c:numCache>
                <c:formatCode>General</c:formatCode>
                <c:ptCount val="1"/>
                <c:pt idx="0">
                  <c:v>129</c:v>
                </c:pt>
              </c:numCache>
            </c:numRef>
          </c:val>
        </c:ser>
        <c:ser>
          <c:idx val="3"/>
          <c:order val="3"/>
          <c:tx>
            <c:strRef>
              <c:f>Лист1!$E$1</c:f>
              <c:strCache>
                <c:ptCount val="1"/>
                <c:pt idx="0">
                  <c:v>Столбец3</c:v>
                </c:pt>
              </c:strCache>
            </c:strRef>
          </c:tx>
          <c:spPr>
            <a:ln>
              <a:solidFill>
                <a:schemeClr val="accent4">
                  <a:lumMod val="50000"/>
                </a:schemeClr>
              </a:solidFill>
            </a:ln>
          </c:spPr>
          <c:dLbls>
            <c:txPr>
              <a:bodyPr/>
              <a:lstStyle/>
              <a:p>
                <a:pPr>
                  <a:defRPr sz="900">
                    <a:latin typeface="Times New Roman" pitchFamily="18" charset="0"/>
                    <a:cs typeface="Times New Roman" pitchFamily="18" charset="0"/>
                  </a:defRPr>
                </a:pPr>
                <a:endParaRPr lang="ru-RU"/>
              </a:p>
            </c:txPr>
            <c:dLblPos val="outEnd"/>
            <c:showVal val="1"/>
          </c:dLbls>
          <c:cat>
            <c:numRef>
              <c:f>Лист1!$A$2</c:f>
              <c:numCache>
                <c:formatCode>General</c:formatCode>
                <c:ptCount val="1"/>
              </c:numCache>
            </c:numRef>
          </c:cat>
          <c:val>
            <c:numRef>
              <c:f>Лист1!$E$2</c:f>
              <c:numCache>
                <c:formatCode>General</c:formatCode>
                <c:ptCount val="1"/>
              </c:numCache>
            </c:numRef>
          </c:val>
        </c:ser>
        <c:ser>
          <c:idx val="4"/>
          <c:order val="4"/>
          <c:tx>
            <c:strRef>
              <c:f>Лист1!$F$1</c:f>
              <c:strCache>
                <c:ptCount val="1"/>
                <c:pt idx="0">
                  <c:v>Общепит</c:v>
                </c:pt>
              </c:strCache>
            </c:strRef>
          </c:tx>
          <c:spPr>
            <a:solidFill>
              <a:srgbClr val="FF0000"/>
            </a:solidFill>
            <a:ln>
              <a:solidFill>
                <a:srgbClr val="FF0000"/>
              </a:solidFill>
            </a:ln>
            <a:effectLst>
              <a:outerShdw blurRad="50800" dist="38100" dir="2700000" algn="tl" rotWithShape="0">
                <a:prstClr val="black">
                  <a:alpha val="40000"/>
                </a:prstClr>
              </a:outerShdw>
            </a:effectLst>
            <a:scene3d>
              <a:camera prst="orthographicFront"/>
              <a:lightRig rig="threePt" dir="t"/>
            </a:scene3d>
            <a:sp3d>
              <a:bevelT/>
            </a:sp3d>
          </c:spPr>
          <c:dLbls>
            <c:txPr>
              <a:bodyPr/>
              <a:lstStyle/>
              <a:p>
                <a:pPr>
                  <a:defRPr sz="900">
                    <a:latin typeface="Times New Roman" pitchFamily="18" charset="0"/>
                    <a:cs typeface="Times New Roman" pitchFamily="18" charset="0"/>
                  </a:defRPr>
                </a:pPr>
                <a:endParaRPr lang="ru-RU"/>
              </a:p>
            </c:txPr>
            <c:dLblPos val="outEnd"/>
            <c:showVal val="1"/>
          </c:dLbls>
          <c:cat>
            <c:numRef>
              <c:f>Лист1!$A$2</c:f>
              <c:numCache>
                <c:formatCode>General</c:formatCode>
                <c:ptCount val="1"/>
              </c:numCache>
            </c:numRef>
          </c:cat>
          <c:val>
            <c:numRef>
              <c:f>Лист1!$F$2</c:f>
              <c:numCache>
                <c:formatCode>General</c:formatCode>
                <c:ptCount val="1"/>
                <c:pt idx="0">
                  <c:v>54</c:v>
                </c:pt>
              </c:numCache>
            </c:numRef>
          </c:val>
        </c:ser>
        <c:ser>
          <c:idx val="5"/>
          <c:order val="5"/>
          <c:tx>
            <c:strRef>
              <c:f>Лист1!$G$1</c:f>
              <c:strCache>
                <c:ptCount val="1"/>
                <c:pt idx="0">
                  <c:v>Столбец4</c:v>
                </c:pt>
              </c:strCache>
            </c:strRef>
          </c:tx>
          <c:spPr>
            <a:ln>
              <a:solidFill>
                <a:srgbClr val="0033CC"/>
              </a:solidFill>
            </a:ln>
          </c:spPr>
          <c:dLbls>
            <c:txPr>
              <a:bodyPr/>
              <a:lstStyle/>
              <a:p>
                <a:pPr>
                  <a:defRPr sz="900">
                    <a:latin typeface="Times New Roman" pitchFamily="18" charset="0"/>
                    <a:cs typeface="Times New Roman" pitchFamily="18" charset="0"/>
                  </a:defRPr>
                </a:pPr>
                <a:endParaRPr lang="ru-RU"/>
              </a:p>
            </c:txPr>
            <c:showVal val="1"/>
          </c:dLbls>
          <c:cat>
            <c:numRef>
              <c:f>Лист1!$A$2</c:f>
              <c:numCache>
                <c:formatCode>General</c:formatCode>
                <c:ptCount val="1"/>
              </c:numCache>
            </c:numRef>
          </c:cat>
          <c:val>
            <c:numRef>
              <c:f>Лист1!$G$2</c:f>
              <c:numCache>
                <c:formatCode>General</c:formatCode>
                <c:ptCount val="1"/>
              </c:numCache>
            </c:numRef>
          </c:val>
        </c:ser>
        <c:ser>
          <c:idx val="6"/>
          <c:order val="6"/>
          <c:tx>
            <c:strRef>
              <c:f>Лист1!$H$1</c:f>
              <c:strCache>
                <c:ptCount val="1"/>
                <c:pt idx="0">
                  <c:v>Производство</c:v>
                </c:pt>
              </c:strCache>
            </c:strRef>
          </c:tx>
          <c:spPr>
            <a:solidFill>
              <a:schemeClr val="accent1">
                <a:lumMod val="75000"/>
              </a:schemeClr>
            </a:solidFill>
            <a:ln>
              <a:solidFill>
                <a:schemeClr val="accent1">
                  <a:lumMod val="75000"/>
                </a:schemeClr>
              </a:solidFill>
            </a:ln>
            <a:effectLst>
              <a:outerShdw blurRad="50800" dist="38100" dir="2700000" algn="tl" rotWithShape="0">
                <a:prstClr val="black">
                  <a:alpha val="40000"/>
                </a:prstClr>
              </a:outerShdw>
            </a:effectLst>
            <a:scene3d>
              <a:camera prst="orthographicFront"/>
              <a:lightRig rig="threePt" dir="t"/>
            </a:scene3d>
            <a:sp3d>
              <a:bevelT/>
            </a:sp3d>
          </c:spPr>
          <c:dLbls>
            <c:txPr>
              <a:bodyPr/>
              <a:lstStyle/>
              <a:p>
                <a:pPr>
                  <a:defRPr sz="900">
                    <a:latin typeface="Times New Roman" pitchFamily="18" charset="0"/>
                    <a:cs typeface="Times New Roman" pitchFamily="18" charset="0"/>
                  </a:defRPr>
                </a:pPr>
                <a:endParaRPr lang="ru-RU"/>
              </a:p>
            </c:txPr>
            <c:showVal val="1"/>
          </c:dLbls>
          <c:cat>
            <c:numRef>
              <c:f>Лист1!$A$2</c:f>
              <c:numCache>
                <c:formatCode>General</c:formatCode>
                <c:ptCount val="1"/>
              </c:numCache>
            </c:numRef>
          </c:cat>
          <c:val>
            <c:numRef>
              <c:f>Лист1!$H$2</c:f>
              <c:numCache>
                <c:formatCode>General</c:formatCode>
                <c:ptCount val="1"/>
                <c:pt idx="0">
                  <c:v>87</c:v>
                </c:pt>
              </c:numCache>
            </c:numRef>
          </c:val>
        </c:ser>
        <c:ser>
          <c:idx val="7"/>
          <c:order val="7"/>
          <c:tx>
            <c:strRef>
              <c:f>Лист1!$I$1</c:f>
              <c:strCache>
                <c:ptCount val="1"/>
                <c:pt idx="0">
                  <c:v>Столбец5</c:v>
                </c:pt>
              </c:strCache>
            </c:strRef>
          </c:tx>
          <c:dLbls>
            <c:showVal val="1"/>
          </c:dLbls>
          <c:cat>
            <c:numRef>
              <c:f>Лист1!$A$2</c:f>
              <c:numCache>
                <c:formatCode>General</c:formatCode>
                <c:ptCount val="1"/>
              </c:numCache>
            </c:numRef>
          </c:cat>
          <c:val>
            <c:numRef>
              <c:f>Лист1!$I$2</c:f>
              <c:numCache>
                <c:formatCode>General</c:formatCode>
                <c:ptCount val="1"/>
              </c:numCache>
            </c:numRef>
          </c:val>
        </c:ser>
        <c:ser>
          <c:idx val="8"/>
          <c:order val="8"/>
          <c:tx>
            <c:strRef>
              <c:f>Лист1!$J$1</c:f>
              <c:strCache>
                <c:ptCount val="1"/>
                <c:pt idx="0">
                  <c:v>Заготовки и прочие отрасли</c:v>
                </c:pt>
              </c:strCache>
            </c:strRef>
          </c:tx>
          <c:spPr>
            <a:solidFill>
              <a:schemeClr val="accent6">
                <a:lumMod val="75000"/>
              </a:schemeClr>
            </a:solidFill>
            <a:ln>
              <a:solidFill>
                <a:schemeClr val="accent6">
                  <a:lumMod val="75000"/>
                </a:schemeClr>
              </a:solidFill>
            </a:ln>
            <a:effectLst>
              <a:outerShdw blurRad="50800" dist="38100" dir="2700000" algn="tl" rotWithShape="0">
                <a:prstClr val="black">
                  <a:alpha val="40000"/>
                </a:prstClr>
              </a:outerShdw>
            </a:effectLst>
            <a:scene3d>
              <a:camera prst="orthographicFront"/>
              <a:lightRig rig="threePt" dir="t"/>
            </a:scene3d>
            <a:sp3d>
              <a:bevelT/>
            </a:sp3d>
          </c:spPr>
          <c:dLbls>
            <c:txPr>
              <a:bodyPr/>
              <a:lstStyle/>
              <a:p>
                <a:pPr>
                  <a:defRPr sz="900">
                    <a:latin typeface="Times New Roman" pitchFamily="18" charset="0"/>
                    <a:cs typeface="Times New Roman" pitchFamily="18" charset="0"/>
                  </a:defRPr>
                </a:pPr>
                <a:endParaRPr lang="ru-RU"/>
              </a:p>
            </c:txPr>
            <c:showVal val="1"/>
          </c:dLbls>
          <c:cat>
            <c:numRef>
              <c:f>Лист1!$A$2</c:f>
              <c:numCache>
                <c:formatCode>General</c:formatCode>
                <c:ptCount val="1"/>
              </c:numCache>
            </c:numRef>
          </c:cat>
          <c:val>
            <c:numRef>
              <c:f>Лист1!$J$2</c:f>
              <c:numCache>
                <c:formatCode>General</c:formatCode>
                <c:ptCount val="1"/>
                <c:pt idx="0">
                  <c:v>53</c:v>
                </c:pt>
              </c:numCache>
            </c:numRef>
          </c:val>
        </c:ser>
        <c:ser>
          <c:idx val="9"/>
          <c:order val="9"/>
          <c:tx>
            <c:strRef>
              <c:f>Лист1!$K$1</c:f>
              <c:strCache>
                <c:ptCount val="1"/>
                <c:pt idx="0">
                  <c:v>Столбец6</c:v>
                </c:pt>
              </c:strCache>
            </c:strRef>
          </c:tx>
          <c:dLbls>
            <c:showVal val="1"/>
          </c:dLbls>
          <c:cat>
            <c:numRef>
              <c:f>Лист1!$A$2</c:f>
              <c:numCache>
                <c:formatCode>General</c:formatCode>
                <c:ptCount val="1"/>
              </c:numCache>
            </c:numRef>
          </c:cat>
          <c:val>
            <c:numRef>
              <c:f>Лист1!$K$2</c:f>
              <c:numCache>
                <c:formatCode>General</c:formatCode>
                <c:ptCount val="1"/>
              </c:numCache>
            </c:numRef>
          </c:val>
        </c:ser>
        <c:ser>
          <c:idx val="10"/>
          <c:order val="10"/>
          <c:tx>
            <c:strRef>
              <c:f>Лист1!$L$1</c:f>
              <c:strCache>
                <c:ptCount val="1"/>
                <c:pt idx="0">
                  <c:v>Аппарат управления</c:v>
                </c:pt>
              </c:strCache>
            </c:strRef>
          </c:tx>
          <c:spPr>
            <a:solidFill>
              <a:schemeClr val="accent3">
                <a:lumMod val="75000"/>
              </a:schemeClr>
            </a:solidFill>
            <a:ln>
              <a:solidFill>
                <a:schemeClr val="accent3">
                  <a:lumMod val="75000"/>
                </a:schemeClr>
              </a:solidFill>
            </a:ln>
            <a:effectLst>
              <a:outerShdw blurRad="50800" dist="38100" dir="2700000" algn="tl" rotWithShape="0">
                <a:prstClr val="black">
                  <a:alpha val="40000"/>
                </a:prstClr>
              </a:outerShdw>
            </a:effectLst>
            <a:scene3d>
              <a:camera prst="orthographicFront"/>
              <a:lightRig rig="threePt" dir="t"/>
            </a:scene3d>
            <a:sp3d>
              <a:bevelT/>
            </a:sp3d>
          </c:spPr>
          <c:dLbls>
            <c:txPr>
              <a:bodyPr/>
              <a:lstStyle/>
              <a:p>
                <a:pPr>
                  <a:defRPr sz="900">
                    <a:latin typeface="Times New Roman" pitchFamily="18" charset="0"/>
                    <a:cs typeface="Times New Roman" pitchFamily="18" charset="0"/>
                  </a:defRPr>
                </a:pPr>
                <a:endParaRPr lang="ru-RU"/>
              </a:p>
            </c:txPr>
            <c:showVal val="1"/>
          </c:dLbls>
          <c:cat>
            <c:numRef>
              <c:f>Лист1!$A$2</c:f>
              <c:numCache>
                <c:formatCode>General</c:formatCode>
                <c:ptCount val="1"/>
              </c:numCache>
            </c:numRef>
          </c:cat>
          <c:val>
            <c:numRef>
              <c:f>Лист1!$L$2</c:f>
              <c:numCache>
                <c:formatCode>General</c:formatCode>
                <c:ptCount val="1"/>
                <c:pt idx="0">
                  <c:v>59</c:v>
                </c:pt>
              </c:numCache>
            </c:numRef>
          </c:val>
        </c:ser>
        <c:dLbls>
          <c:showVal val="1"/>
        </c:dLbls>
        <c:axId val="124021376"/>
        <c:axId val="124047744"/>
      </c:barChart>
      <c:catAx>
        <c:axId val="124021376"/>
        <c:scaling>
          <c:orientation val="minMax"/>
        </c:scaling>
        <c:axPos val="b"/>
        <c:numFmt formatCode="General" sourceLinked="1"/>
        <c:tickLblPos val="nextTo"/>
        <c:txPr>
          <a:bodyPr/>
          <a:lstStyle/>
          <a:p>
            <a:pPr>
              <a:defRPr sz="1000" b="1">
                <a:latin typeface="Times New Roman" pitchFamily="18" charset="0"/>
                <a:cs typeface="Times New Roman" pitchFamily="18" charset="0"/>
              </a:defRPr>
            </a:pPr>
            <a:endParaRPr lang="ru-RU"/>
          </a:p>
        </c:txPr>
        <c:crossAx val="124047744"/>
        <c:crosses val="autoZero"/>
        <c:auto val="1"/>
        <c:lblAlgn val="ctr"/>
        <c:lblOffset val="100"/>
      </c:catAx>
      <c:valAx>
        <c:axId val="124047744"/>
        <c:scaling>
          <c:orientation val="minMax"/>
        </c:scaling>
        <c:axPos val="l"/>
        <c:majorGridlines/>
        <c:numFmt formatCode="General" sourceLinked="1"/>
        <c:tickLblPos val="nextTo"/>
        <c:txPr>
          <a:bodyPr/>
          <a:lstStyle/>
          <a:p>
            <a:pPr>
              <a:defRPr sz="1000" b="1">
                <a:latin typeface="Times New Roman" pitchFamily="18" charset="0"/>
                <a:cs typeface="Times New Roman" pitchFamily="18" charset="0"/>
              </a:defRPr>
            </a:pPr>
            <a:endParaRPr lang="ru-RU"/>
          </a:p>
        </c:txPr>
        <c:crossAx val="124021376"/>
        <c:crosses val="autoZero"/>
        <c:crossBetween val="between"/>
      </c:valAx>
      <c:spPr>
        <a:solidFill>
          <a:schemeClr val="accent3">
            <a:tint val="50000"/>
          </a:schemeClr>
        </a:solidFill>
        <a:ln w="10000" cap="flat" cmpd="sng" algn="ctr">
          <a:solidFill>
            <a:schemeClr val="accent3"/>
          </a:solidFill>
          <a:prstDash val="solid"/>
        </a:ln>
        <a:effectLst>
          <a:outerShdw blurRad="38100" dist="30000" dir="5400000" rotWithShape="0">
            <a:srgbClr val="000000">
              <a:alpha val="45000"/>
            </a:srgbClr>
          </a:outerShdw>
        </a:effectLst>
      </c:spPr>
    </c:plotArea>
    <c:legend>
      <c:legendPos val="t"/>
      <c:legendEntry>
        <c:idx val="1"/>
        <c:delete val="1"/>
      </c:legendEntry>
      <c:legendEntry>
        <c:idx val="3"/>
        <c:delete val="1"/>
      </c:legendEntry>
      <c:legendEntry>
        <c:idx val="5"/>
        <c:delete val="1"/>
      </c:legendEntry>
      <c:legendEntry>
        <c:idx val="7"/>
        <c:delete val="1"/>
      </c:legendEntry>
      <c:legendEntry>
        <c:idx val="9"/>
        <c:delete val="1"/>
      </c:legendEntry>
      <c:layout>
        <c:manualLayout>
          <c:xMode val="edge"/>
          <c:yMode val="edge"/>
          <c:x val="4.4979769356120101E-2"/>
          <c:y val="4.2348659898395506E-3"/>
          <c:w val="0.93143782036202249"/>
          <c:h val="0.15455248093907778"/>
        </c:manualLayout>
      </c:layout>
      <c:txPr>
        <a:bodyPr/>
        <a:lstStyle/>
        <a:p>
          <a:pPr>
            <a:defRPr sz="900" b="0">
              <a:solidFill>
                <a:schemeClr val="bg2">
                  <a:lumMod val="10000"/>
                </a:schemeClr>
              </a:solidFill>
              <a:latin typeface="Times New Roman" pitchFamily="18" charset="0"/>
              <a:cs typeface="Times New Roman" pitchFamily="18" charset="0"/>
            </a:defRPr>
          </a:pPr>
          <a:endParaRPr lang="ru-RU"/>
        </a:p>
      </c:txPr>
    </c:legend>
    <c:plotVisOnly val="1"/>
    <c:dispBlanksAs val="gap"/>
  </c:chart>
  <c:txPr>
    <a:bodyPr/>
    <a:lstStyle/>
    <a:p>
      <a:pPr>
        <a:defRPr sz="1798"/>
      </a:pPr>
      <a:endParaRPr lang="ru-RU"/>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9.9127733468997045E-2"/>
          <c:y val="0.18229708483569304"/>
          <c:w val="0.87113279081242356"/>
          <c:h val="0.60966794935242852"/>
        </c:manualLayout>
      </c:layout>
      <c:barChart>
        <c:barDir val="col"/>
        <c:grouping val="clustered"/>
        <c:ser>
          <c:idx val="1"/>
          <c:order val="0"/>
          <c:tx>
            <c:strRef>
              <c:f>Лист1!$B$1</c:f>
              <c:strCache>
                <c:ptCount val="1"/>
                <c:pt idx="0">
                  <c:v>Объем выпуска хлеба и хлебобулочных изделий, тонн</c:v>
                </c:pt>
              </c:strCache>
            </c:strRef>
          </c:tx>
          <c:spPr>
            <a:solidFill>
              <a:srgbClr val="FFC000"/>
            </a:solidFill>
            <a:ln>
              <a:solidFill>
                <a:srgbClr val="FFFF00"/>
              </a:solidFill>
            </a:ln>
            <a:scene3d>
              <a:camera prst="orthographicFront"/>
              <a:lightRig rig="threePt" dir="t"/>
            </a:scene3d>
            <a:sp3d>
              <a:bevelT/>
            </a:sp3d>
          </c:spPr>
          <c:dLbls>
            <c:txPr>
              <a:bodyPr/>
              <a:lstStyle/>
              <a:p>
                <a:pPr>
                  <a:defRPr sz="800" b="1">
                    <a:solidFill>
                      <a:srgbClr val="002060"/>
                    </a:solidFill>
                    <a:latin typeface="Times New Roman" pitchFamily="18" charset="0"/>
                    <a:cs typeface="Times New Roman" pitchFamily="18" charset="0"/>
                  </a:defRPr>
                </a:pPr>
                <a:endParaRPr lang="ru-RU"/>
              </a:p>
            </c:txPr>
            <c:dLblPos val="outEnd"/>
            <c:showVal val="1"/>
          </c:dLbls>
          <c:cat>
            <c:strRef>
              <c:f>Лист1!$A$2:$A$6</c:f>
              <c:strCache>
                <c:ptCount val="5"/>
                <c:pt idx="0">
                  <c:v>2015 г.</c:v>
                </c:pt>
                <c:pt idx="1">
                  <c:v>2016 г.</c:v>
                </c:pt>
                <c:pt idx="2">
                  <c:v>2017 г.</c:v>
                </c:pt>
                <c:pt idx="3">
                  <c:v>2018 г.</c:v>
                </c:pt>
                <c:pt idx="4">
                  <c:v>2019 г.</c:v>
                </c:pt>
              </c:strCache>
            </c:strRef>
          </c:cat>
          <c:val>
            <c:numRef>
              <c:f>Лист1!$B$2:$B$6</c:f>
              <c:numCache>
                <c:formatCode>General</c:formatCode>
                <c:ptCount val="5"/>
                <c:pt idx="0">
                  <c:v>2399</c:v>
                </c:pt>
                <c:pt idx="1">
                  <c:v>2198</c:v>
                </c:pt>
                <c:pt idx="2">
                  <c:v>1925</c:v>
                </c:pt>
                <c:pt idx="3">
                  <c:v>1646</c:v>
                </c:pt>
                <c:pt idx="4">
                  <c:v>1639</c:v>
                </c:pt>
              </c:numCache>
            </c:numRef>
          </c:val>
        </c:ser>
        <c:axId val="124232448"/>
        <c:axId val="124233984"/>
      </c:barChart>
      <c:catAx>
        <c:axId val="124232448"/>
        <c:scaling>
          <c:orientation val="minMax"/>
        </c:scaling>
        <c:axPos val="b"/>
        <c:numFmt formatCode="General" sourceLinked="1"/>
        <c:tickLblPos val="nextTo"/>
        <c:txPr>
          <a:bodyPr/>
          <a:lstStyle/>
          <a:p>
            <a:pPr>
              <a:defRPr sz="1000" b="1">
                <a:latin typeface="Times New Roman" pitchFamily="18" charset="0"/>
                <a:cs typeface="Times New Roman" pitchFamily="18" charset="0"/>
              </a:defRPr>
            </a:pPr>
            <a:endParaRPr lang="ru-RU"/>
          </a:p>
        </c:txPr>
        <c:crossAx val="124233984"/>
        <c:crosses val="autoZero"/>
        <c:auto val="1"/>
        <c:lblAlgn val="ctr"/>
        <c:lblOffset val="100"/>
      </c:catAx>
      <c:valAx>
        <c:axId val="124233984"/>
        <c:scaling>
          <c:orientation val="minMax"/>
        </c:scaling>
        <c:axPos val="l"/>
        <c:majorGridlines/>
        <c:numFmt formatCode="General" sourceLinked="1"/>
        <c:tickLblPos val="nextTo"/>
        <c:txPr>
          <a:bodyPr/>
          <a:lstStyle/>
          <a:p>
            <a:pPr>
              <a:defRPr sz="1000" b="1">
                <a:latin typeface="Times New Roman" pitchFamily="18" charset="0"/>
                <a:cs typeface="Times New Roman" pitchFamily="18" charset="0"/>
              </a:defRPr>
            </a:pPr>
            <a:endParaRPr lang="ru-RU"/>
          </a:p>
        </c:txPr>
        <c:crossAx val="124232448"/>
        <c:crosses val="autoZero"/>
        <c:crossBetween val="between"/>
      </c:valAx>
      <c:spPr>
        <a:solidFill>
          <a:schemeClr val="accent3">
            <a:tint val="50000"/>
          </a:schemeClr>
        </a:solidFill>
        <a:ln w="10000" cap="flat" cmpd="sng" algn="ctr">
          <a:solidFill>
            <a:schemeClr val="accent3"/>
          </a:solidFill>
          <a:prstDash val="solid"/>
        </a:ln>
        <a:effectLst>
          <a:outerShdw blurRad="38100" dist="30000" dir="5400000" rotWithShape="0">
            <a:srgbClr val="000000">
              <a:alpha val="45000"/>
            </a:srgbClr>
          </a:outerShdw>
        </a:effectLst>
      </c:spPr>
    </c:plotArea>
    <c:legend>
      <c:legendPos val="t"/>
      <c:layout>
        <c:manualLayout>
          <c:xMode val="edge"/>
          <c:yMode val="edge"/>
          <c:x val="0"/>
          <c:y val="9.5791398850284711E-3"/>
          <c:w val="0.99085258046973457"/>
          <c:h val="0.11278081896624299"/>
        </c:manualLayout>
      </c:layout>
      <c:txPr>
        <a:bodyPr/>
        <a:lstStyle/>
        <a:p>
          <a:pPr>
            <a:defRPr sz="1200" b="0">
              <a:solidFill>
                <a:schemeClr val="bg2">
                  <a:lumMod val="10000"/>
                </a:schemeClr>
              </a:solidFill>
              <a:latin typeface="Times New Roman" pitchFamily="18" charset="0"/>
              <a:cs typeface="Times New Roman" pitchFamily="18" charset="0"/>
            </a:defRPr>
          </a:pPr>
          <a:endParaRPr lang="ru-RU"/>
        </a:p>
      </c:txPr>
    </c:legend>
    <c:plotVisOnly val="1"/>
    <c:dispBlanksAs val="gap"/>
  </c:chart>
  <c:txPr>
    <a:bodyPr/>
    <a:lstStyle/>
    <a:p>
      <a:pPr>
        <a:defRPr sz="1798"/>
      </a:pPr>
      <a:endParaRPr lang="ru-RU"/>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ru-RU"/>
  <c:chart>
    <c:plotArea>
      <c:layout>
        <c:manualLayout>
          <c:layoutTarget val="inner"/>
          <c:xMode val="edge"/>
          <c:yMode val="edge"/>
          <c:x val="0.10791704270301777"/>
          <c:y val="0.21356381277501171"/>
          <c:w val="0.87645106670371864"/>
          <c:h val="0.6396221126945546"/>
        </c:manualLayout>
      </c:layout>
      <c:barChart>
        <c:barDir val="col"/>
        <c:grouping val="clustered"/>
        <c:ser>
          <c:idx val="1"/>
          <c:order val="0"/>
          <c:tx>
            <c:strRef>
              <c:f>Лист1!$B$1</c:f>
              <c:strCache>
                <c:ptCount val="1"/>
                <c:pt idx="0">
                  <c:v>Совокупный объем деятельности, млн.руб. в т.ч.</c:v>
                </c:pt>
              </c:strCache>
            </c:strRef>
          </c:tx>
          <c:spPr>
            <a:solidFill>
              <a:srgbClr val="00B050"/>
            </a:solidFill>
            <a:ln>
              <a:solidFill>
                <a:srgbClr val="00B050"/>
              </a:solidFill>
            </a:ln>
            <a:effectLst>
              <a:outerShdw blurRad="50800" dist="38100" algn="l" rotWithShape="0">
                <a:prstClr val="black">
                  <a:alpha val="40000"/>
                </a:prstClr>
              </a:outerShdw>
            </a:effectLst>
            <a:scene3d>
              <a:camera prst="orthographicFront"/>
              <a:lightRig rig="threePt" dir="t"/>
            </a:scene3d>
            <a:sp3d>
              <a:bevelT/>
            </a:sp3d>
          </c:spPr>
          <c:dLbls>
            <c:txPr>
              <a:bodyPr/>
              <a:lstStyle/>
              <a:p>
                <a:pPr>
                  <a:defRPr sz="900">
                    <a:latin typeface="Times New Roman" pitchFamily="18" charset="0"/>
                    <a:cs typeface="Times New Roman" pitchFamily="18" charset="0"/>
                  </a:defRPr>
                </a:pPr>
                <a:endParaRPr lang="ru-RU"/>
              </a:p>
            </c:txPr>
            <c:dLblPos val="outEnd"/>
            <c:showVal val="1"/>
          </c:dLbls>
          <c:cat>
            <c:strRef>
              <c:f>Лист1!$A$2:$A$6</c:f>
              <c:strCache>
                <c:ptCount val="5"/>
                <c:pt idx="0">
                  <c:v>2015 г.</c:v>
                </c:pt>
                <c:pt idx="1">
                  <c:v>2016 г.</c:v>
                </c:pt>
                <c:pt idx="2">
                  <c:v>2017 г.</c:v>
                </c:pt>
                <c:pt idx="3">
                  <c:v>2018 г.</c:v>
                </c:pt>
                <c:pt idx="4">
                  <c:v>2019 г.</c:v>
                </c:pt>
              </c:strCache>
            </c:strRef>
          </c:cat>
          <c:val>
            <c:numRef>
              <c:f>Лист1!$B$2:$B$6</c:f>
              <c:numCache>
                <c:formatCode>General</c:formatCode>
                <c:ptCount val="5"/>
                <c:pt idx="0">
                  <c:v>1400</c:v>
                </c:pt>
                <c:pt idx="1">
                  <c:v>1344</c:v>
                </c:pt>
                <c:pt idx="2">
                  <c:v>1431</c:v>
                </c:pt>
                <c:pt idx="3">
                  <c:v>1248</c:v>
                </c:pt>
                <c:pt idx="4">
                  <c:v>1006</c:v>
                </c:pt>
              </c:numCache>
            </c:numRef>
          </c:val>
        </c:ser>
        <c:ser>
          <c:idx val="2"/>
          <c:order val="1"/>
          <c:tx>
            <c:strRef>
              <c:f>Лист1!$C$1</c:f>
              <c:strCache>
                <c:ptCount val="1"/>
                <c:pt idx="0">
                  <c:v>Столбец1</c:v>
                </c:pt>
              </c:strCache>
            </c:strRef>
          </c:tx>
          <c:spPr>
            <a:solidFill>
              <a:srgbClr val="FFFF00"/>
            </a:solidFill>
            <a:ln>
              <a:solidFill>
                <a:srgbClr val="0033CC"/>
              </a:solidFill>
            </a:ln>
          </c:spPr>
          <c:dLbls>
            <c:txPr>
              <a:bodyPr/>
              <a:lstStyle/>
              <a:p>
                <a:pPr>
                  <a:defRPr sz="800">
                    <a:latin typeface="Times New Roman" pitchFamily="18" charset="0"/>
                    <a:cs typeface="Times New Roman" pitchFamily="18" charset="0"/>
                  </a:defRPr>
                </a:pPr>
                <a:endParaRPr lang="ru-RU"/>
              </a:p>
            </c:txPr>
            <c:dLblPos val="outEnd"/>
            <c:showVal val="1"/>
          </c:dLbls>
          <c:cat>
            <c:strRef>
              <c:f>Лист1!$A$2:$A$6</c:f>
              <c:strCache>
                <c:ptCount val="5"/>
                <c:pt idx="0">
                  <c:v>2015 г.</c:v>
                </c:pt>
                <c:pt idx="1">
                  <c:v>2016 г.</c:v>
                </c:pt>
                <c:pt idx="2">
                  <c:v>2017 г.</c:v>
                </c:pt>
                <c:pt idx="3">
                  <c:v>2018 г.</c:v>
                </c:pt>
                <c:pt idx="4">
                  <c:v>2019 г.</c:v>
                </c:pt>
              </c:strCache>
            </c:strRef>
          </c:cat>
          <c:val>
            <c:numRef>
              <c:f>Лист1!$C$2:$C$6</c:f>
              <c:numCache>
                <c:formatCode>General</c:formatCode>
                <c:ptCount val="5"/>
              </c:numCache>
            </c:numRef>
          </c:val>
        </c:ser>
        <c:ser>
          <c:idx val="0"/>
          <c:order val="2"/>
          <c:tx>
            <c:strRef>
              <c:f>Лист1!$D$1</c:f>
              <c:strCache>
                <c:ptCount val="1"/>
                <c:pt idx="0">
                  <c:v>Оборот розничной торговли, млн.руб.</c:v>
                </c:pt>
              </c:strCache>
            </c:strRef>
          </c:tx>
          <c:spPr>
            <a:solidFill>
              <a:srgbClr val="FF0000"/>
            </a:solidFill>
            <a:ln>
              <a:solidFill>
                <a:srgbClr val="FF0000"/>
              </a:solidFill>
            </a:ln>
            <a:scene3d>
              <a:camera prst="orthographicFront"/>
              <a:lightRig rig="threePt" dir="t"/>
            </a:scene3d>
            <a:sp3d>
              <a:bevelT/>
            </a:sp3d>
          </c:spPr>
          <c:dLbls>
            <c:txPr>
              <a:bodyPr/>
              <a:lstStyle/>
              <a:p>
                <a:pPr>
                  <a:defRPr sz="700" b="1">
                    <a:latin typeface="Times New Roman" pitchFamily="18" charset="0"/>
                    <a:cs typeface="Times New Roman" pitchFamily="18" charset="0"/>
                  </a:defRPr>
                </a:pPr>
                <a:endParaRPr lang="ru-RU"/>
              </a:p>
            </c:txPr>
            <c:showVal val="1"/>
          </c:dLbls>
          <c:cat>
            <c:strRef>
              <c:f>Лист1!$A$2:$A$6</c:f>
              <c:strCache>
                <c:ptCount val="5"/>
                <c:pt idx="0">
                  <c:v>2015 г.</c:v>
                </c:pt>
                <c:pt idx="1">
                  <c:v>2016 г.</c:v>
                </c:pt>
                <c:pt idx="2">
                  <c:v>2017 г.</c:v>
                </c:pt>
                <c:pt idx="3">
                  <c:v>2018 г.</c:v>
                </c:pt>
                <c:pt idx="4">
                  <c:v>2019 г.</c:v>
                </c:pt>
              </c:strCache>
            </c:strRef>
          </c:cat>
          <c:val>
            <c:numRef>
              <c:f>Лист1!$D$2:$D$6</c:f>
              <c:numCache>
                <c:formatCode>General</c:formatCode>
                <c:ptCount val="5"/>
                <c:pt idx="0">
                  <c:v>754</c:v>
                </c:pt>
                <c:pt idx="1">
                  <c:v>637</c:v>
                </c:pt>
                <c:pt idx="2">
                  <c:v>591</c:v>
                </c:pt>
                <c:pt idx="3">
                  <c:v>525</c:v>
                </c:pt>
                <c:pt idx="4">
                  <c:v>454</c:v>
                </c:pt>
              </c:numCache>
            </c:numRef>
          </c:val>
        </c:ser>
        <c:ser>
          <c:idx val="3"/>
          <c:order val="3"/>
          <c:tx>
            <c:strRef>
              <c:f>Лист1!$E$1</c:f>
              <c:strCache>
                <c:ptCount val="1"/>
                <c:pt idx="0">
                  <c:v>Оборот оптовой торговли, млн.руб.</c:v>
                </c:pt>
              </c:strCache>
            </c:strRef>
          </c:tx>
          <c:spPr>
            <a:ln>
              <a:solidFill>
                <a:schemeClr val="accent4">
                  <a:lumMod val="75000"/>
                </a:schemeClr>
              </a:solidFill>
            </a:ln>
            <a:scene3d>
              <a:camera prst="orthographicFront"/>
              <a:lightRig rig="threePt" dir="t"/>
            </a:scene3d>
            <a:sp3d>
              <a:bevelT/>
            </a:sp3d>
          </c:spPr>
          <c:dLbls>
            <c:txPr>
              <a:bodyPr/>
              <a:lstStyle/>
              <a:p>
                <a:pPr>
                  <a:defRPr sz="600" b="1">
                    <a:latin typeface="Times New Roman" pitchFamily="18" charset="0"/>
                    <a:cs typeface="Times New Roman" pitchFamily="18" charset="0"/>
                  </a:defRPr>
                </a:pPr>
                <a:endParaRPr lang="ru-RU"/>
              </a:p>
            </c:txPr>
            <c:dLblPos val="outEnd"/>
            <c:showVal val="1"/>
          </c:dLbls>
          <c:cat>
            <c:strRef>
              <c:f>Лист1!$A$2:$A$6</c:f>
              <c:strCache>
                <c:ptCount val="5"/>
                <c:pt idx="0">
                  <c:v>2015 г.</c:v>
                </c:pt>
                <c:pt idx="1">
                  <c:v>2016 г.</c:v>
                </c:pt>
                <c:pt idx="2">
                  <c:v>2017 г.</c:v>
                </c:pt>
                <c:pt idx="3">
                  <c:v>2018 г.</c:v>
                </c:pt>
                <c:pt idx="4">
                  <c:v>2019 г.</c:v>
                </c:pt>
              </c:strCache>
            </c:strRef>
          </c:cat>
          <c:val>
            <c:numRef>
              <c:f>Лист1!$E$2:$E$6</c:f>
              <c:numCache>
                <c:formatCode>General</c:formatCode>
                <c:ptCount val="5"/>
                <c:pt idx="0">
                  <c:v>184</c:v>
                </c:pt>
                <c:pt idx="1">
                  <c:v>188</c:v>
                </c:pt>
                <c:pt idx="2">
                  <c:v>313</c:v>
                </c:pt>
                <c:pt idx="3">
                  <c:v>247</c:v>
                </c:pt>
                <c:pt idx="4">
                  <c:v>138</c:v>
                </c:pt>
              </c:numCache>
            </c:numRef>
          </c:val>
        </c:ser>
        <c:ser>
          <c:idx val="4"/>
          <c:order val="4"/>
          <c:tx>
            <c:strRef>
              <c:f>Лист1!$F$1</c:f>
              <c:strCache>
                <c:ptCount val="1"/>
                <c:pt idx="0">
                  <c:v>Общепит, млн.руб.</c:v>
                </c:pt>
              </c:strCache>
            </c:strRef>
          </c:tx>
          <c:spPr>
            <a:scene3d>
              <a:camera prst="orthographicFront"/>
              <a:lightRig rig="threePt" dir="t"/>
            </a:scene3d>
            <a:sp3d>
              <a:bevelT/>
            </a:sp3d>
          </c:spPr>
          <c:dLbls>
            <c:txPr>
              <a:bodyPr/>
              <a:lstStyle/>
              <a:p>
                <a:pPr>
                  <a:defRPr sz="600" b="1">
                    <a:latin typeface="Times New Roman" pitchFamily="18" charset="0"/>
                    <a:cs typeface="Times New Roman" pitchFamily="18" charset="0"/>
                  </a:defRPr>
                </a:pPr>
                <a:endParaRPr lang="ru-RU"/>
              </a:p>
            </c:txPr>
            <c:dLblPos val="outEnd"/>
            <c:showVal val="1"/>
          </c:dLbls>
          <c:cat>
            <c:strRef>
              <c:f>Лист1!$A$2:$A$6</c:f>
              <c:strCache>
                <c:ptCount val="5"/>
                <c:pt idx="0">
                  <c:v>2015 г.</c:v>
                </c:pt>
                <c:pt idx="1">
                  <c:v>2016 г.</c:v>
                </c:pt>
                <c:pt idx="2">
                  <c:v>2017 г.</c:v>
                </c:pt>
                <c:pt idx="3">
                  <c:v>2018 г.</c:v>
                </c:pt>
                <c:pt idx="4">
                  <c:v>2019 г.</c:v>
                </c:pt>
              </c:strCache>
            </c:strRef>
          </c:cat>
          <c:val>
            <c:numRef>
              <c:f>Лист1!$F$2:$F$6</c:f>
              <c:numCache>
                <c:formatCode>General</c:formatCode>
                <c:ptCount val="5"/>
                <c:pt idx="0">
                  <c:v>43</c:v>
                </c:pt>
                <c:pt idx="1">
                  <c:v>58</c:v>
                </c:pt>
                <c:pt idx="2">
                  <c:v>129</c:v>
                </c:pt>
                <c:pt idx="3">
                  <c:v>120</c:v>
                </c:pt>
                <c:pt idx="4">
                  <c:v>135</c:v>
                </c:pt>
              </c:numCache>
            </c:numRef>
          </c:val>
        </c:ser>
        <c:axId val="125189120"/>
        <c:axId val="125534976"/>
      </c:barChart>
      <c:catAx>
        <c:axId val="125189120"/>
        <c:scaling>
          <c:orientation val="minMax"/>
        </c:scaling>
        <c:axPos val="b"/>
        <c:numFmt formatCode="General" sourceLinked="1"/>
        <c:tickLblPos val="nextTo"/>
        <c:txPr>
          <a:bodyPr/>
          <a:lstStyle/>
          <a:p>
            <a:pPr>
              <a:defRPr sz="1000" b="1">
                <a:latin typeface="Times New Roman" pitchFamily="18" charset="0"/>
                <a:cs typeface="Times New Roman" pitchFamily="18" charset="0"/>
              </a:defRPr>
            </a:pPr>
            <a:endParaRPr lang="ru-RU"/>
          </a:p>
        </c:txPr>
        <c:crossAx val="125534976"/>
        <c:crosses val="autoZero"/>
        <c:auto val="1"/>
        <c:lblAlgn val="ctr"/>
        <c:lblOffset val="100"/>
      </c:catAx>
      <c:valAx>
        <c:axId val="125534976"/>
        <c:scaling>
          <c:orientation val="minMax"/>
        </c:scaling>
        <c:axPos val="l"/>
        <c:majorGridlines/>
        <c:numFmt formatCode="General" sourceLinked="1"/>
        <c:tickLblPos val="nextTo"/>
        <c:txPr>
          <a:bodyPr/>
          <a:lstStyle/>
          <a:p>
            <a:pPr>
              <a:defRPr sz="1000" b="1">
                <a:latin typeface="Times New Roman" pitchFamily="18" charset="0"/>
                <a:cs typeface="Times New Roman" pitchFamily="18" charset="0"/>
              </a:defRPr>
            </a:pPr>
            <a:endParaRPr lang="ru-RU"/>
          </a:p>
        </c:txPr>
        <c:crossAx val="125189120"/>
        <c:crosses val="autoZero"/>
        <c:crossBetween val="between"/>
      </c:valAx>
      <c:spPr>
        <a:solidFill>
          <a:schemeClr val="accent3">
            <a:tint val="50000"/>
          </a:schemeClr>
        </a:solidFill>
        <a:ln w="10000" cap="flat" cmpd="sng" algn="ctr">
          <a:solidFill>
            <a:schemeClr val="accent3"/>
          </a:solidFill>
          <a:prstDash val="solid"/>
        </a:ln>
        <a:effectLst>
          <a:outerShdw blurRad="38100" dist="30000" dir="5400000" rotWithShape="0">
            <a:srgbClr val="000000">
              <a:alpha val="45000"/>
            </a:srgbClr>
          </a:outerShdw>
        </a:effectLst>
      </c:spPr>
    </c:plotArea>
    <c:legend>
      <c:legendPos val="t"/>
      <c:legendEntry>
        <c:idx val="1"/>
        <c:delete val="1"/>
      </c:legendEntry>
      <c:layout>
        <c:manualLayout>
          <c:xMode val="edge"/>
          <c:yMode val="edge"/>
          <c:x val="0"/>
          <c:y val="9.5791398850284763E-3"/>
          <c:w val="1"/>
          <c:h val="0.17544346924415821"/>
        </c:manualLayout>
      </c:layout>
      <c:txPr>
        <a:bodyPr/>
        <a:lstStyle/>
        <a:p>
          <a:pPr>
            <a:defRPr sz="900" b="0">
              <a:solidFill>
                <a:schemeClr val="bg2">
                  <a:lumMod val="10000"/>
                </a:schemeClr>
              </a:solidFill>
              <a:latin typeface="Times New Roman" pitchFamily="18" charset="0"/>
              <a:cs typeface="Times New Roman" pitchFamily="18" charset="0"/>
            </a:defRPr>
          </a:pPr>
          <a:endParaRPr lang="ru-RU"/>
        </a:p>
      </c:txPr>
    </c:legend>
    <c:plotVisOnly val="1"/>
    <c:dispBlanksAs val="gap"/>
  </c:chart>
  <c:txPr>
    <a:bodyPr/>
    <a:lstStyle/>
    <a:p>
      <a:pPr>
        <a:defRPr sz="1798"/>
      </a:pPr>
      <a:endParaRPr lang="ru-RU"/>
    </a:p>
  </c:txPr>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ru-RU"/>
  <c:chart>
    <c:plotArea>
      <c:layout>
        <c:manualLayout>
          <c:layoutTarget val="inner"/>
          <c:xMode val="edge"/>
          <c:yMode val="edge"/>
          <c:x val="8.5078538144180968E-2"/>
          <c:y val="0.21436422889039325"/>
          <c:w val="0.89856772756265735"/>
          <c:h val="0.68441048637693458"/>
        </c:manualLayout>
      </c:layout>
      <c:barChart>
        <c:barDir val="col"/>
        <c:grouping val="clustered"/>
        <c:ser>
          <c:idx val="1"/>
          <c:order val="0"/>
          <c:tx>
            <c:strRef>
              <c:f>Лист1!$B$1</c:f>
              <c:strCache>
                <c:ptCount val="1"/>
                <c:pt idx="0">
                  <c:v>Совокупный объем деятельности, млн.руб. в т.ч.</c:v>
                </c:pt>
              </c:strCache>
            </c:strRef>
          </c:tx>
          <c:spPr>
            <a:solidFill>
              <a:schemeClr val="tx2">
                <a:lumMod val="60000"/>
                <a:lumOff val="40000"/>
              </a:schemeClr>
            </a:solidFill>
            <a:ln>
              <a:solidFill>
                <a:schemeClr val="tx2">
                  <a:lumMod val="60000"/>
                  <a:lumOff val="40000"/>
                </a:schemeClr>
              </a:solidFill>
            </a:ln>
            <a:effectLst>
              <a:outerShdw blurRad="50800" dist="38100" algn="l" rotWithShape="0">
                <a:prstClr val="black">
                  <a:alpha val="40000"/>
                </a:prstClr>
              </a:outerShdw>
            </a:effectLst>
            <a:scene3d>
              <a:camera prst="orthographicFront"/>
              <a:lightRig rig="threePt" dir="t"/>
            </a:scene3d>
            <a:sp3d>
              <a:bevelT/>
            </a:sp3d>
          </c:spPr>
          <c:dLbls>
            <c:txPr>
              <a:bodyPr/>
              <a:lstStyle/>
              <a:p>
                <a:pPr>
                  <a:defRPr sz="800">
                    <a:latin typeface="Times New Roman" pitchFamily="18" charset="0"/>
                    <a:cs typeface="Times New Roman" pitchFamily="18" charset="0"/>
                  </a:defRPr>
                </a:pPr>
                <a:endParaRPr lang="ru-RU"/>
              </a:p>
            </c:txPr>
            <c:dLblPos val="outEnd"/>
            <c:showVal val="1"/>
          </c:dLbls>
          <c:cat>
            <c:strRef>
              <c:f>Лист1!$A$2:$A$6</c:f>
              <c:strCache>
                <c:ptCount val="5"/>
                <c:pt idx="0">
                  <c:v>2015 г.</c:v>
                </c:pt>
                <c:pt idx="1">
                  <c:v>2016 г.</c:v>
                </c:pt>
                <c:pt idx="2">
                  <c:v>2017 г.</c:v>
                </c:pt>
                <c:pt idx="3">
                  <c:v>2018 г.</c:v>
                </c:pt>
                <c:pt idx="4">
                  <c:v>2019 г.</c:v>
                </c:pt>
              </c:strCache>
            </c:strRef>
          </c:cat>
          <c:val>
            <c:numRef>
              <c:f>Лист1!$B$2:$B$6</c:f>
              <c:numCache>
                <c:formatCode>General</c:formatCode>
                <c:ptCount val="5"/>
                <c:pt idx="0">
                  <c:v>1400</c:v>
                </c:pt>
                <c:pt idx="1">
                  <c:v>1344</c:v>
                </c:pt>
                <c:pt idx="2">
                  <c:v>1431</c:v>
                </c:pt>
                <c:pt idx="3">
                  <c:v>1248</c:v>
                </c:pt>
                <c:pt idx="4">
                  <c:v>1006</c:v>
                </c:pt>
              </c:numCache>
            </c:numRef>
          </c:val>
        </c:ser>
        <c:ser>
          <c:idx val="2"/>
          <c:order val="1"/>
          <c:tx>
            <c:strRef>
              <c:f>Лист1!$C$1</c:f>
              <c:strCache>
                <c:ptCount val="1"/>
                <c:pt idx="0">
                  <c:v>Столбец1</c:v>
                </c:pt>
              </c:strCache>
            </c:strRef>
          </c:tx>
          <c:spPr>
            <a:solidFill>
              <a:srgbClr val="FFC000"/>
            </a:solidFill>
            <a:ln>
              <a:solidFill>
                <a:srgbClr val="0033CC"/>
              </a:solidFill>
            </a:ln>
          </c:spPr>
          <c:dLbls>
            <c:txPr>
              <a:bodyPr/>
              <a:lstStyle/>
              <a:p>
                <a:pPr>
                  <a:defRPr sz="700">
                    <a:latin typeface="Times New Roman" pitchFamily="18" charset="0"/>
                    <a:cs typeface="Times New Roman" pitchFamily="18" charset="0"/>
                  </a:defRPr>
                </a:pPr>
                <a:endParaRPr lang="ru-RU"/>
              </a:p>
            </c:txPr>
            <c:dLblPos val="outEnd"/>
            <c:showVal val="1"/>
          </c:dLbls>
          <c:cat>
            <c:strRef>
              <c:f>Лист1!$A$2:$A$6</c:f>
              <c:strCache>
                <c:ptCount val="5"/>
                <c:pt idx="0">
                  <c:v>2015 г.</c:v>
                </c:pt>
                <c:pt idx="1">
                  <c:v>2016 г.</c:v>
                </c:pt>
                <c:pt idx="2">
                  <c:v>2017 г.</c:v>
                </c:pt>
                <c:pt idx="3">
                  <c:v>2018 г.</c:v>
                </c:pt>
                <c:pt idx="4">
                  <c:v>2019 г.</c:v>
                </c:pt>
              </c:strCache>
            </c:strRef>
          </c:cat>
          <c:val>
            <c:numRef>
              <c:f>Лист1!$C$2:$C$6</c:f>
              <c:numCache>
                <c:formatCode>General</c:formatCode>
                <c:ptCount val="5"/>
              </c:numCache>
            </c:numRef>
          </c:val>
        </c:ser>
        <c:ser>
          <c:idx val="0"/>
          <c:order val="2"/>
          <c:tx>
            <c:strRef>
              <c:f>Лист1!$D$1</c:f>
              <c:strCache>
                <c:ptCount val="1"/>
                <c:pt idx="0">
                  <c:v>Объем промышленной продукции, млн.руб. </c:v>
                </c:pt>
              </c:strCache>
            </c:strRef>
          </c:tx>
          <c:spPr>
            <a:solidFill>
              <a:schemeClr val="accent2">
                <a:lumMod val="75000"/>
              </a:schemeClr>
            </a:solidFill>
            <a:ln>
              <a:solidFill>
                <a:schemeClr val="accent2">
                  <a:lumMod val="75000"/>
                </a:schemeClr>
              </a:solidFill>
            </a:ln>
            <a:scene3d>
              <a:camera prst="orthographicFront"/>
              <a:lightRig rig="threePt" dir="t"/>
            </a:scene3d>
            <a:sp3d prstMaterial="metal">
              <a:bevelT w="38100" h="57150" prst="angle"/>
            </a:sp3d>
          </c:spPr>
          <c:dLbls>
            <c:txPr>
              <a:bodyPr/>
              <a:lstStyle/>
              <a:p>
                <a:pPr>
                  <a:defRPr sz="700">
                    <a:latin typeface="Times New Roman" pitchFamily="18" charset="0"/>
                    <a:cs typeface="Times New Roman" pitchFamily="18" charset="0"/>
                  </a:defRPr>
                </a:pPr>
                <a:endParaRPr lang="ru-RU"/>
              </a:p>
            </c:txPr>
            <c:showVal val="1"/>
          </c:dLbls>
          <c:cat>
            <c:strRef>
              <c:f>Лист1!$A$2:$A$6</c:f>
              <c:strCache>
                <c:ptCount val="5"/>
                <c:pt idx="0">
                  <c:v>2015 г.</c:v>
                </c:pt>
                <c:pt idx="1">
                  <c:v>2016 г.</c:v>
                </c:pt>
                <c:pt idx="2">
                  <c:v>2017 г.</c:v>
                </c:pt>
                <c:pt idx="3">
                  <c:v>2018 г.</c:v>
                </c:pt>
                <c:pt idx="4">
                  <c:v>2019 г.</c:v>
                </c:pt>
              </c:strCache>
            </c:strRef>
          </c:cat>
          <c:val>
            <c:numRef>
              <c:f>Лист1!$D$2:$D$6</c:f>
              <c:numCache>
                <c:formatCode>General</c:formatCode>
                <c:ptCount val="5"/>
                <c:pt idx="0">
                  <c:v>164</c:v>
                </c:pt>
                <c:pt idx="1">
                  <c:v>151</c:v>
                </c:pt>
                <c:pt idx="2">
                  <c:v>132</c:v>
                </c:pt>
                <c:pt idx="3">
                  <c:v>123</c:v>
                </c:pt>
                <c:pt idx="4">
                  <c:v>125</c:v>
                </c:pt>
              </c:numCache>
            </c:numRef>
          </c:val>
        </c:ser>
        <c:ser>
          <c:idx val="3"/>
          <c:order val="3"/>
          <c:tx>
            <c:strRef>
              <c:f>Лист1!$E$1</c:f>
              <c:strCache>
                <c:ptCount val="1"/>
                <c:pt idx="0">
                  <c:v>Прочие виды деятельности</c:v>
                </c:pt>
              </c:strCache>
            </c:strRef>
          </c:tx>
          <c:spPr>
            <a:solidFill>
              <a:schemeClr val="bg2">
                <a:lumMod val="50000"/>
              </a:schemeClr>
            </a:solidFill>
            <a:ln>
              <a:solidFill>
                <a:schemeClr val="bg2">
                  <a:lumMod val="50000"/>
                </a:schemeClr>
              </a:solidFill>
            </a:ln>
            <a:scene3d>
              <a:camera prst="orthographicFront"/>
              <a:lightRig rig="threePt" dir="t"/>
            </a:scene3d>
            <a:sp3d prstMaterial="metal">
              <a:bevelT w="38100" h="57150" prst="angle"/>
            </a:sp3d>
          </c:spPr>
          <c:dLbls>
            <c:txPr>
              <a:bodyPr/>
              <a:lstStyle/>
              <a:p>
                <a:pPr>
                  <a:defRPr sz="700">
                    <a:latin typeface="Times New Roman" pitchFamily="18" charset="0"/>
                    <a:cs typeface="Times New Roman" pitchFamily="18" charset="0"/>
                  </a:defRPr>
                </a:pPr>
                <a:endParaRPr lang="ru-RU"/>
              </a:p>
            </c:txPr>
            <c:dLblPos val="outEnd"/>
            <c:showVal val="1"/>
          </c:dLbls>
          <c:cat>
            <c:strRef>
              <c:f>Лист1!$A$2:$A$6</c:f>
              <c:strCache>
                <c:ptCount val="5"/>
                <c:pt idx="0">
                  <c:v>2015 г.</c:v>
                </c:pt>
                <c:pt idx="1">
                  <c:v>2016 г.</c:v>
                </c:pt>
                <c:pt idx="2">
                  <c:v>2017 г.</c:v>
                </c:pt>
                <c:pt idx="3">
                  <c:v>2018 г.</c:v>
                </c:pt>
                <c:pt idx="4">
                  <c:v>2019 г.</c:v>
                </c:pt>
              </c:strCache>
            </c:strRef>
          </c:cat>
          <c:val>
            <c:numRef>
              <c:f>Лист1!$E$2:$E$6</c:f>
              <c:numCache>
                <c:formatCode>General</c:formatCode>
                <c:ptCount val="5"/>
                <c:pt idx="0">
                  <c:v>146</c:v>
                </c:pt>
                <c:pt idx="1">
                  <c:v>174</c:v>
                </c:pt>
                <c:pt idx="2">
                  <c:v>87</c:v>
                </c:pt>
                <c:pt idx="3">
                  <c:v>40</c:v>
                </c:pt>
                <c:pt idx="4">
                  <c:v>40</c:v>
                </c:pt>
              </c:numCache>
            </c:numRef>
          </c:val>
        </c:ser>
        <c:axId val="125552896"/>
        <c:axId val="126169088"/>
      </c:barChart>
      <c:catAx>
        <c:axId val="125552896"/>
        <c:scaling>
          <c:orientation val="minMax"/>
        </c:scaling>
        <c:axPos val="b"/>
        <c:numFmt formatCode="General" sourceLinked="1"/>
        <c:tickLblPos val="nextTo"/>
        <c:txPr>
          <a:bodyPr/>
          <a:lstStyle/>
          <a:p>
            <a:pPr>
              <a:defRPr sz="1000" b="1">
                <a:latin typeface="Times New Roman" pitchFamily="18" charset="0"/>
                <a:cs typeface="Times New Roman" pitchFamily="18" charset="0"/>
              </a:defRPr>
            </a:pPr>
            <a:endParaRPr lang="ru-RU"/>
          </a:p>
        </c:txPr>
        <c:crossAx val="126169088"/>
        <c:crosses val="autoZero"/>
        <c:auto val="1"/>
        <c:lblAlgn val="ctr"/>
        <c:lblOffset val="100"/>
      </c:catAx>
      <c:valAx>
        <c:axId val="126169088"/>
        <c:scaling>
          <c:orientation val="minMax"/>
        </c:scaling>
        <c:axPos val="l"/>
        <c:majorGridlines/>
        <c:numFmt formatCode="General" sourceLinked="1"/>
        <c:tickLblPos val="nextTo"/>
        <c:txPr>
          <a:bodyPr/>
          <a:lstStyle/>
          <a:p>
            <a:pPr>
              <a:defRPr sz="1000" b="1">
                <a:latin typeface="Times New Roman" pitchFamily="18" charset="0"/>
                <a:cs typeface="Times New Roman" pitchFamily="18" charset="0"/>
              </a:defRPr>
            </a:pPr>
            <a:endParaRPr lang="ru-RU"/>
          </a:p>
        </c:txPr>
        <c:crossAx val="125552896"/>
        <c:crosses val="autoZero"/>
        <c:crossBetween val="between"/>
      </c:valAx>
      <c:spPr>
        <a:solidFill>
          <a:schemeClr val="accent3">
            <a:tint val="50000"/>
          </a:schemeClr>
        </a:solidFill>
        <a:ln w="10000" cap="flat" cmpd="sng" algn="ctr">
          <a:solidFill>
            <a:schemeClr val="accent3"/>
          </a:solidFill>
          <a:prstDash val="solid"/>
        </a:ln>
        <a:effectLst>
          <a:outerShdw blurRad="38100" dist="30000" dir="5400000" rotWithShape="0">
            <a:srgbClr val="000000">
              <a:alpha val="45000"/>
            </a:srgbClr>
          </a:outerShdw>
        </a:effectLst>
      </c:spPr>
    </c:plotArea>
    <c:legend>
      <c:legendPos val="t"/>
      <c:legendEntry>
        <c:idx val="1"/>
        <c:delete val="1"/>
      </c:legendEntry>
      <c:layout>
        <c:manualLayout>
          <c:xMode val="edge"/>
          <c:yMode val="edge"/>
          <c:x val="0"/>
          <c:y val="4.2347988270663526E-3"/>
          <c:w val="1"/>
          <c:h val="0.14944046621082602"/>
        </c:manualLayout>
      </c:layout>
      <c:txPr>
        <a:bodyPr/>
        <a:lstStyle/>
        <a:p>
          <a:pPr>
            <a:defRPr sz="900" b="0">
              <a:solidFill>
                <a:schemeClr val="bg2">
                  <a:lumMod val="10000"/>
                </a:schemeClr>
              </a:solidFill>
              <a:latin typeface="Times New Roman" pitchFamily="18" charset="0"/>
              <a:cs typeface="Times New Roman" pitchFamily="18" charset="0"/>
            </a:defRPr>
          </a:pPr>
          <a:endParaRPr lang="ru-RU"/>
        </a:p>
      </c:txPr>
    </c:legend>
    <c:plotVisOnly val="1"/>
    <c:dispBlanksAs val="gap"/>
  </c:chart>
  <c:txPr>
    <a:bodyPr/>
    <a:lstStyle/>
    <a:p>
      <a:pPr>
        <a:defRPr sz="1798"/>
      </a:pPr>
      <a:endParaRPr lang="ru-RU"/>
    </a:p>
  </c:txPr>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ru-RU"/>
  <c:chart>
    <c:plotArea>
      <c:layout>
        <c:manualLayout>
          <c:layoutTarget val="inner"/>
          <c:xMode val="edge"/>
          <c:yMode val="edge"/>
          <c:x val="7.157368740839723E-2"/>
          <c:y val="0.26570451921639976"/>
          <c:w val="0.9212191558281877"/>
          <c:h val="0.62235007792318908"/>
        </c:manualLayout>
      </c:layout>
      <c:barChart>
        <c:barDir val="col"/>
        <c:grouping val="clustered"/>
        <c:ser>
          <c:idx val="1"/>
          <c:order val="0"/>
          <c:tx>
            <c:strRef>
              <c:f>Лист1!$B$1</c:f>
              <c:strCache>
                <c:ptCount val="1"/>
                <c:pt idx="0">
                  <c:v>Совокупный доход</c:v>
                </c:pt>
              </c:strCache>
            </c:strRef>
          </c:tx>
          <c:spPr>
            <a:solidFill>
              <a:srgbClr val="00B050"/>
            </a:solidFill>
            <a:ln>
              <a:solidFill>
                <a:srgbClr val="00B050"/>
              </a:solidFill>
            </a:ln>
            <a:scene3d>
              <a:camera prst="orthographicFront"/>
              <a:lightRig rig="threePt" dir="t"/>
            </a:scene3d>
            <a:sp3d>
              <a:bevelT/>
            </a:sp3d>
          </c:spPr>
          <c:dLbls>
            <c:txPr>
              <a:bodyPr/>
              <a:lstStyle/>
              <a:p>
                <a:pPr>
                  <a:defRPr sz="800">
                    <a:latin typeface="Times New Roman" pitchFamily="18" charset="0"/>
                    <a:cs typeface="Times New Roman" pitchFamily="18" charset="0"/>
                  </a:defRPr>
                </a:pPr>
                <a:endParaRPr lang="ru-RU"/>
              </a:p>
            </c:txPr>
            <c:dLblPos val="outEnd"/>
            <c:showVal val="1"/>
          </c:dLbls>
          <c:cat>
            <c:strRef>
              <c:f>Лист1!$A$2</c:f>
              <c:strCache>
                <c:ptCount val="1"/>
                <c:pt idx="0">
                  <c:v>2019 год</c:v>
                </c:pt>
              </c:strCache>
            </c:strRef>
          </c:cat>
          <c:val>
            <c:numRef>
              <c:f>Лист1!$B$2</c:f>
              <c:numCache>
                <c:formatCode>General</c:formatCode>
                <c:ptCount val="1"/>
                <c:pt idx="0">
                  <c:v>1006</c:v>
                </c:pt>
              </c:numCache>
            </c:numRef>
          </c:val>
        </c:ser>
        <c:ser>
          <c:idx val="2"/>
          <c:order val="1"/>
          <c:tx>
            <c:strRef>
              <c:f>Лист1!$C$1</c:f>
              <c:strCache>
                <c:ptCount val="1"/>
                <c:pt idx="0">
                  <c:v>Столбец2</c:v>
                </c:pt>
              </c:strCache>
            </c:strRef>
          </c:tx>
          <c:spPr>
            <a:solidFill>
              <a:srgbClr val="FFFF00"/>
            </a:solidFill>
            <a:ln>
              <a:solidFill>
                <a:srgbClr val="0033CC"/>
              </a:solidFill>
            </a:ln>
          </c:spPr>
          <c:dLbls>
            <c:txPr>
              <a:bodyPr/>
              <a:lstStyle/>
              <a:p>
                <a:pPr>
                  <a:defRPr sz="800">
                    <a:latin typeface="Times New Roman" pitchFamily="18" charset="0"/>
                    <a:cs typeface="Times New Roman" pitchFamily="18" charset="0"/>
                  </a:defRPr>
                </a:pPr>
                <a:endParaRPr lang="ru-RU"/>
              </a:p>
            </c:txPr>
            <c:dLblPos val="outEnd"/>
            <c:showVal val="1"/>
          </c:dLbls>
          <c:cat>
            <c:strRef>
              <c:f>Лист1!$A$2</c:f>
              <c:strCache>
                <c:ptCount val="1"/>
                <c:pt idx="0">
                  <c:v>2019 год</c:v>
                </c:pt>
              </c:strCache>
            </c:strRef>
          </c:cat>
          <c:val>
            <c:numRef>
              <c:f>Лист1!$C$2</c:f>
              <c:numCache>
                <c:formatCode>General</c:formatCode>
                <c:ptCount val="1"/>
              </c:numCache>
            </c:numRef>
          </c:val>
        </c:ser>
        <c:ser>
          <c:idx val="0"/>
          <c:order val="2"/>
          <c:tx>
            <c:strRef>
              <c:f>Лист1!$D$1</c:f>
              <c:strCache>
                <c:ptCount val="1"/>
                <c:pt idx="0">
                  <c:v>ПК Мужевское ПО</c:v>
                </c:pt>
              </c:strCache>
            </c:strRef>
          </c:tx>
          <c:spPr>
            <a:solidFill>
              <a:srgbClr val="FF0000"/>
            </a:solidFill>
            <a:ln>
              <a:solidFill>
                <a:srgbClr val="FF0000"/>
              </a:solidFill>
            </a:ln>
            <a:scene3d>
              <a:camera prst="orthographicFront"/>
              <a:lightRig rig="threePt" dir="t"/>
            </a:scene3d>
            <a:sp3d>
              <a:bevelT/>
            </a:sp3d>
          </c:spPr>
          <c:dLbls>
            <c:txPr>
              <a:bodyPr/>
              <a:lstStyle/>
              <a:p>
                <a:pPr>
                  <a:defRPr sz="800">
                    <a:latin typeface="Times New Roman" pitchFamily="18" charset="0"/>
                    <a:cs typeface="Times New Roman" pitchFamily="18" charset="0"/>
                  </a:defRPr>
                </a:pPr>
                <a:endParaRPr lang="ru-RU"/>
              </a:p>
            </c:txPr>
            <c:dLblPos val="outEnd"/>
            <c:showVal val="1"/>
          </c:dLbls>
          <c:cat>
            <c:strRef>
              <c:f>Лист1!$A$2</c:f>
              <c:strCache>
                <c:ptCount val="1"/>
                <c:pt idx="0">
                  <c:v>2019 год</c:v>
                </c:pt>
              </c:strCache>
            </c:strRef>
          </c:cat>
          <c:val>
            <c:numRef>
              <c:f>Лист1!$D$2</c:f>
              <c:numCache>
                <c:formatCode>General</c:formatCode>
                <c:ptCount val="1"/>
                <c:pt idx="0">
                  <c:v>93</c:v>
                </c:pt>
              </c:numCache>
            </c:numRef>
          </c:val>
        </c:ser>
        <c:ser>
          <c:idx val="3"/>
          <c:order val="3"/>
          <c:tx>
            <c:strRef>
              <c:f>Лист1!$E$1</c:f>
              <c:strCache>
                <c:ptCount val="1"/>
                <c:pt idx="0">
                  <c:v>Горковское ПО</c:v>
                </c:pt>
              </c:strCache>
            </c:strRef>
          </c:tx>
          <c:spPr>
            <a:ln>
              <a:solidFill>
                <a:srgbClr val="0033CC"/>
              </a:solidFill>
            </a:ln>
            <a:scene3d>
              <a:camera prst="orthographicFront"/>
              <a:lightRig rig="threePt" dir="t"/>
            </a:scene3d>
            <a:sp3d>
              <a:bevelT/>
            </a:sp3d>
          </c:spPr>
          <c:dLbls>
            <c:txPr>
              <a:bodyPr/>
              <a:lstStyle/>
              <a:p>
                <a:pPr>
                  <a:defRPr sz="800">
                    <a:latin typeface="Times New Roman" pitchFamily="18" charset="0"/>
                    <a:cs typeface="Times New Roman" pitchFamily="18" charset="0"/>
                  </a:defRPr>
                </a:pPr>
                <a:endParaRPr lang="ru-RU"/>
              </a:p>
            </c:txPr>
            <c:dLblPos val="outEnd"/>
            <c:showVal val="1"/>
          </c:dLbls>
          <c:cat>
            <c:strRef>
              <c:f>Лист1!$A$2</c:f>
              <c:strCache>
                <c:ptCount val="1"/>
                <c:pt idx="0">
                  <c:v>2019 год</c:v>
                </c:pt>
              </c:strCache>
            </c:strRef>
          </c:cat>
          <c:val>
            <c:numRef>
              <c:f>Лист1!$E$2</c:f>
              <c:numCache>
                <c:formatCode>General</c:formatCode>
                <c:ptCount val="1"/>
                <c:pt idx="0">
                  <c:v>47</c:v>
                </c:pt>
              </c:numCache>
            </c:numRef>
          </c:val>
        </c:ser>
        <c:ser>
          <c:idx val="4"/>
          <c:order val="4"/>
          <c:tx>
            <c:strRef>
              <c:f>Лист1!$F$1</c:f>
              <c:strCache>
                <c:ptCount val="1"/>
                <c:pt idx="0">
                  <c:v>Приуральское РПО</c:v>
                </c:pt>
              </c:strCache>
            </c:strRef>
          </c:tx>
          <c:spPr>
            <a:ln>
              <a:solidFill>
                <a:schemeClr val="accent5">
                  <a:lumMod val="75000"/>
                </a:schemeClr>
              </a:solidFill>
            </a:ln>
            <a:scene3d>
              <a:camera prst="orthographicFront"/>
              <a:lightRig rig="threePt" dir="t"/>
            </a:scene3d>
            <a:sp3d>
              <a:bevelT/>
            </a:sp3d>
          </c:spPr>
          <c:dLbls>
            <c:txPr>
              <a:bodyPr/>
              <a:lstStyle/>
              <a:p>
                <a:pPr>
                  <a:defRPr sz="800">
                    <a:latin typeface="Times New Roman" pitchFamily="18" charset="0"/>
                    <a:cs typeface="Times New Roman" pitchFamily="18" charset="0"/>
                  </a:defRPr>
                </a:pPr>
                <a:endParaRPr lang="ru-RU"/>
              </a:p>
            </c:txPr>
            <c:dLblPos val="outEnd"/>
            <c:showVal val="1"/>
          </c:dLbls>
          <c:cat>
            <c:strRef>
              <c:f>Лист1!$A$2</c:f>
              <c:strCache>
                <c:ptCount val="1"/>
                <c:pt idx="0">
                  <c:v>2019 год</c:v>
                </c:pt>
              </c:strCache>
            </c:strRef>
          </c:cat>
          <c:val>
            <c:numRef>
              <c:f>Лист1!$F$2</c:f>
              <c:numCache>
                <c:formatCode>General</c:formatCode>
                <c:ptCount val="1"/>
                <c:pt idx="0">
                  <c:v>72</c:v>
                </c:pt>
              </c:numCache>
            </c:numRef>
          </c:val>
        </c:ser>
        <c:ser>
          <c:idx val="5"/>
          <c:order val="5"/>
          <c:tx>
            <c:strRef>
              <c:f>Лист1!$G$1</c:f>
              <c:strCache>
                <c:ptCount val="1"/>
                <c:pt idx="0">
                  <c:v>ПК Сеяхинское ПО</c:v>
                </c:pt>
              </c:strCache>
            </c:strRef>
          </c:tx>
          <c:spPr>
            <a:ln>
              <a:solidFill>
                <a:schemeClr val="accent6">
                  <a:lumMod val="75000"/>
                </a:schemeClr>
              </a:solidFill>
            </a:ln>
            <a:scene3d>
              <a:camera prst="orthographicFront"/>
              <a:lightRig rig="threePt" dir="t"/>
            </a:scene3d>
            <a:sp3d>
              <a:bevelT/>
            </a:sp3d>
          </c:spPr>
          <c:dLbls>
            <c:txPr>
              <a:bodyPr/>
              <a:lstStyle/>
              <a:p>
                <a:pPr>
                  <a:defRPr sz="800">
                    <a:latin typeface="Times New Roman" pitchFamily="18" charset="0"/>
                    <a:cs typeface="Times New Roman" pitchFamily="18" charset="0"/>
                  </a:defRPr>
                </a:pPr>
                <a:endParaRPr lang="ru-RU"/>
              </a:p>
            </c:txPr>
            <c:dLblPos val="outEnd"/>
            <c:showVal val="1"/>
          </c:dLbls>
          <c:cat>
            <c:strRef>
              <c:f>Лист1!$A$2</c:f>
              <c:strCache>
                <c:ptCount val="1"/>
                <c:pt idx="0">
                  <c:v>2019 год</c:v>
                </c:pt>
              </c:strCache>
            </c:strRef>
          </c:cat>
          <c:val>
            <c:numRef>
              <c:f>Лист1!$G$2</c:f>
              <c:numCache>
                <c:formatCode>General</c:formatCode>
                <c:ptCount val="1"/>
                <c:pt idx="0">
                  <c:v>62</c:v>
                </c:pt>
              </c:numCache>
            </c:numRef>
          </c:val>
        </c:ser>
        <c:ser>
          <c:idx val="6"/>
          <c:order val="6"/>
          <c:tx>
            <c:strRef>
              <c:f>Лист1!$H$1</c:f>
              <c:strCache>
                <c:ptCount val="1"/>
                <c:pt idx="0">
                  <c:v>Тазовское ПО</c:v>
                </c:pt>
              </c:strCache>
            </c:strRef>
          </c:tx>
          <c:spPr>
            <a:ln>
              <a:solidFill>
                <a:schemeClr val="accent1">
                  <a:lumMod val="40000"/>
                  <a:lumOff val="60000"/>
                </a:schemeClr>
              </a:solidFill>
            </a:ln>
            <a:scene3d>
              <a:camera prst="orthographicFront"/>
              <a:lightRig rig="threePt" dir="t"/>
            </a:scene3d>
            <a:sp3d>
              <a:bevelT/>
            </a:sp3d>
          </c:spPr>
          <c:dLbls>
            <c:txPr>
              <a:bodyPr/>
              <a:lstStyle/>
              <a:p>
                <a:pPr>
                  <a:defRPr sz="800">
                    <a:latin typeface="Times New Roman" pitchFamily="18" charset="0"/>
                    <a:cs typeface="Times New Roman" pitchFamily="18" charset="0"/>
                  </a:defRPr>
                </a:pPr>
                <a:endParaRPr lang="ru-RU"/>
              </a:p>
            </c:txPr>
            <c:dLblPos val="outEnd"/>
            <c:showVal val="1"/>
          </c:dLbls>
          <c:cat>
            <c:strRef>
              <c:f>Лист1!$A$2</c:f>
              <c:strCache>
                <c:ptCount val="1"/>
                <c:pt idx="0">
                  <c:v>2019 год</c:v>
                </c:pt>
              </c:strCache>
            </c:strRef>
          </c:cat>
          <c:val>
            <c:numRef>
              <c:f>Лист1!$H$2</c:f>
              <c:numCache>
                <c:formatCode>General</c:formatCode>
                <c:ptCount val="1"/>
                <c:pt idx="0">
                  <c:v>242</c:v>
                </c:pt>
              </c:numCache>
            </c:numRef>
          </c:val>
        </c:ser>
        <c:ser>
          <c:idx val="7"/>
          <c:order val="7"/>
          <c:tx>
            <c:strRef>
              <c:f>Лист1!$I$1</c:f>
              <c:strCache>
                <c:ptCount val="1"/>
                <c:pt idx="0">
                  <c:v>Антипаютинское ПО </c:v>
                </c:pt>
              </c:strCache>
            </c:strRef>
          </c:tx>
          <c:spPr>
            <a:ln>
              <a:solidFill>
                <a:schemeClr val="accent2">
                  <a:lumMod val="60000"/>
                  <a:lumOff val="40000"/>
                </a:schemeClr>
              </a:solidFill>
            </a:ln>
            <a:scene3d>
              <a:camera prst="orthographicFront"/>
              <a:lightRig rig="threePt" dir="t"/>
            </a:scene3d>
            <a:sp3d>
              <a:bevelT/>
            </a:sp3d>
          </c:spPr>
          <c:dLbls>
            <c:txPr>
              <a:bodyPr/>
              <a:lstStyle/>
              <a:p>
                <a:pPr>
                  <a:defRPr sz="800">
                    <a:latin typeface="Times New Roman" pitchFamily="18" charset="0"/>
                    <a:cs typeface="Times New Roman" pitchFamily="18" charset="0"/>
                  </a:defRPr>
                </a:pPr>
                <a:endParaRPr lang="ru-RU"/>
              </a:p>
            </c:txPr>
            <c:dLblPos val="outEnd"/>
            <c:showVal val="1"/>
          </c:dLbls>
          <c:cat>
            <c:strRef>
              <c:f>Лист1!$A$2</c:f>
              <c:strCache>
                <c:ptCount val="1"/>
                <c:pt idx="0">
                  <c:v>2019 год</c:v>
                </c:pt>
              </c:strCache>
            </c:strRef>
          </c:cat>
          <c:val>
            <c:numRef>
              <c:f>Лист1!$I$2</c:f>
              <c:numCache>
                <c:formatCode>General</c:formatCode>
                <c:ptCount val="1"/>
                <c:pt idx="0">
                  <c:v>135</c:v>
                </c:pt>
              </c:numCache>
            </c:numRef>
          </c:val>
        </c:ser>
        <c:ser>
          <c:idx val="8"/>
          <c:order val="8"/>
          <c:tx>
            <c:strRef>
              <c:f>Лист1!$J$1</c:f>
              <c:strCache>
                <c:ptCount val="1"/>
                <c:pt idx="0">
                  <c:v>Гыданское ПО</c:v>
                </c:pt>
              </c:strCache>
            </c:strRef>
          </c:tx>
          <c:spPr>
            <a:ln>
              <a:solidFill>
                <a:schemeClr val="accent3">
                  <a:lumMod val="60000"/>
                  <a:lumOff val="40000"/>
                </a:schemeClr>
              </a:solidFill>
            </a:ln>
            <a:scene3d>
              <a:camera prst="orthographicFront"/>
              <a:lightRig rig="threePt" dir="t"/>
            </a:scene3d>
            <a:sp3d>
              <a:bevelT/>
            </a:sp3d>
          </c:spPr>
          <c:dLbls>
            <c:txPr>
              <a:bodyPr/>
              <a:lstStyle/>
              <a:p>
                <a:pPr>
                  <a:defRPr sz="800">
                    <a:latin typeface="Times New Roman" pitchFamily="18" charset="0"/>
                    <a:cs typeface="Times New Roman" pitchFamily="18" charset="0"/>
                  </a:defRPr>
                </a:pPr>
                <a:endParaRPr lang="ru-RU"/>
              </a:p>
            </c:txPr>
            <c:dLblPos val="outEnd"/>
            <c:showVal val="1"/>
          </c:dLbls>
          <c:cat>
            <c:strRef>
              <c:f>Лист1!$A$2</c:f>
              <c:strCache>
                <c:ptCount val="1"/>
                <c:pt idx="0">
                  <c:v>2019 год</c:v>
                </c:pt>
              </c:strCache>
            </c:strRef>
          </c:cat>
          <c:val>
            <c:numRef>
              <c:f>Лист1!$J$2</c:f>
              <c:numCache>
                <c:formatCode>General</c:formatCode>
                <c:ptCount val="1"/>
                <c:pt idx="0">
                  <c:v>316</c:v>
                </c:pt>
              </c:numCache>
            </c:numRef>
          </c:val>
        </c:ser>
        <c:ser>
          <c:idx val="9"/>
          <c:order val="9"/>
          <c:tx>
            <c:strRef>
              <c:f>Лист1!$K$1</c:f>
              <c:strCache>
                <c:ptCount val="1"/>
                <c:pt idx="0">
                  <c:v>Пуровское РПО</c:v>
                </c:pt>
              </c:strCache>
            </c:strRef>
          </c:tx>
          <c:spPr>
            <a:ln>
              <a:solidFill>
                <a:schemeClr val="accent4">
                  <a:lumMod val="50000"/>
                </a:schemeClr>
              </a:solidFill>
            </a:ln>
          </c:spPr>
          <c:dLbls>
            <c:txPr>
              <a:bodyPr/>
              <a:lstStyle/>
              <a:p>
                <a:pPr>
                  <a:defRPr sz="800">
                    <a:latin typeface="Times New Roman" pitchFamily="18" charset="0"/>
                    <a:cs typeface="Times New Roman" pitchFamily="18" charset="0"/>
                  </a:defRPr>
                </a:pPr>
                <a:endParaRPr lang="ru-RU"/>
              </a:p>
            </c:txPr>
            <c:showVal val="1"/>
          </c:dLbls>
          <c:cat>
            <c:strRef>
              <c:f>Лист1!$A$2</c:f>
              <c:strCache>
                <c:ptCount val="1"/>
                <c:pt idx="0">
                  <c:v>2019 год</c:v>
                </c:pt>
              </c:strCache>
            </c:strRef>
          </c:cat>
          <c:val>
            <c:numRef>
              <c:f>Лист1!$K$2</c:f>
              <c:numCache>
                <c:formatCode>General</c:formatCode>
                <c:ptCount val="1"/>
                <c:pt idx="0">
                  <c:v>5</c:v>
                </c:pt>
              </c:numCache>
            </c:numRef>
          </c:val>
        </c:ser>
        <c:ser>
          <c:idx val="10"/>
          <c:order val="10"/>
          <c:tx>
            <c:strRef>
              <c:f>Лист1!$L$1</c:f>
              <c:strCache>
                <c:ptCount val="1"/>
                <c:pt idx="0">
                  <c:v>ТЗБ, ЯПС</c:v>
                </c:pt>
              </c:strCache>
            </c:strRef>
          </c:tx>
          <c:spPr>
            <a:ln>
              <a:solidFill>
                <a:schemeClr val="accent1">
                  <a:lumMod val="60000"/>
                  <a:lumOff val="40000"/>
                </a:schemeClr>
              </a:solidFill>
            </a:ln>
            <a:scene3d>
              <a:camera prst="orthographicFront"/>
              <a:lightRig rig="threePt" dir="t"/>
            </a:scene3d>
            <a:sp3d>
              <a:bevelT/>
            </a:sp3d>
          </c:spPr>
          <c:dLbls>
            <c:txPr>
              <a:bodyPr/>
              <a:lstStyle/>
              <a:p>
                <a:pPr>
                  <a:defRPr sz="800">
                    <a:latin typeface="Times New Roman" pitchFamily="18" charset="0"/>
                    <a:cs typeface="Times New Roman" pitchFamily="18" charset="0"/>
                  </a:defRPr>
                </a:pPr>
                <a:endParaRPr lang="ru-RU"/>
              </a:p>
            </c:txPr>
            <c:showVal val="1"/>
          </c:dLbls>
          <c:cat>
            <c:strRef>
              <c:f>Лист1!$A$2</c:f>
              <c:strCache>
                <c:ptCount val="1"/>
                <c:pt idx="0">
                  <c:v>2019 год</c:v>
                </c:pt>
              </c:strCache>
            </c:strRef>
          </c:cat>
          <c:val>
            <c:numRef>
              <c:f>Лист1!$L$2</c:f>
              <c:numCache>
                <c:formatCode>General</c:formatCode>
                <c:ptCount val="1"/>
                <c:pt idx="0">
                  <c:v>34</c:v>
                </c:pt>
              </c:numCache>
            </c:numRef>
          </c:val>
        </c:ser>
        <c:dLbls>
          <c:showVal val="1"/>
        </c:dLbls>
        <c:axId val="126268544"/>
        <c:axId val="126270080"/>
      </c:barChart>
      <c:catAx>
        <c:axId val="126268544"/>
        <c:scaling>
          <c:orientation val="minMax"/>
        </c:scaling>
        <c:axPos val="b"/>
        <c:numFmt formatCode="General" sourceLinked="1"/>
        <c:tickLblPos val="nextTo"/>
        <c:txPr>
          <a:bodyPr/>
          <a:lstStyle/>
          <a:p>
            <a:pPr>
              <a:defRPr sz="1000" b="1">
                <a:latin typeface="Times New Roman" pitchFamily="18" charset="0"/>
                <a:cs typeface="Times New Roman" pitchFamily="18" charset="0"/>
              </a:defRPr>
            </a:pPr>
            <a:endParaRPr lang="ru-RU"/>
          </a:p>
        </c:txPr>
        <c:crossAx val="126270080"/>
        <c:crosses val="autoZero"/>
        <c:auto val="1"/>
        <c:lblAlgn val="ctr"/>
        <c:lblOffset val="100"/>
      </c:catAx>
      <c:valAx>
        <c:axId val="126270080"/>
        <c:scaling>
          <c:orientation val="minMax"/>
        </c:scaling>
        <c:axPos val="l"/>
        <c:majorGridlines/>
        <c:numFmt formatCode="General" sourceLinked="1"/>
        <c:tickLblPos val="nextTo"/>
        <c:txPr>
          <a:bodyPr/>
          <a:lstStyle/>
          <a:p>
            <a:pPr>
              <a:defRPr sz="800" b="1">
                <a:latin typeface="Times New Roman" pitchFamily="18" charset="0"/>
                <a:cs typeface="Times New Roman" pitchFamily="18" charset="0"/>
              </a:defRPr>
            </a:pPr>
            <a:endParaRPr lang="ru-RU"/>
          </a:p>
        </c:txPr>
        <c:crossAx val="126268544"/>
        <c:crosses val="autoZero"/>
        <c:crossBetween val="between"/>
      </c:valAx>
      <c:spPr>
        <a:solidFill>
          <a:schemeClr val="accent3">
            <a:tint val="50000"/>
          </a:schemeClr>
        </a:solidFill>
        <a:ln w="10000" cap="flat" cmpd="sng" algn="ctr">
          <a:solidFill>
            <a:schemeClr val="accent3"/>
          </a:solidFill>
          <a:prstDash val="solid"/>
        </a:ln>
        <a:effectLst>
          <a:outerShdw blurRad="38100" dist="30000" dir="5400000" rotWithShape="0">
            <a:srgbClr val="000000">
              <a:alpha val="45000"/>
            </a:srgbClr>
          </a:outerShdw>
        </a:effectLst>
      </c:spPr>
    </c:plotArea>
    <c:legend>
      <c:legendPos val="t"/>
      <c:legendEntry>
        <c:idx val="1"/>
        <c:delete val="1"/>
      </c:legendEntry>
      <c:layout>
        <c:manualLayout>
          <c:xMode val="edge"/>
          <c:yMode val="edge"/>
          <c:x val="0"/>
          <c:y val="4.2348665616742734E-3"/>
          <c:w val="0.98453544672643756"/>
          <c:h val="0.2232326873399865"/>
        </c:manualLayout>
      </c:layout>
      <c:txPr>
        <a:bodyPr/>
        <a:lstStyle/>
        <a:p>
          <a:pPr>
            <a:defRPr sz="800" b="0">
              <a:solidFill>
                <a:schemeClr val="bg2">
                  <a:lumMod val="10000"/>
                </a:schemeClr>
              </a:solidFill>
              <a:latin typeface="Times New Roman" pitchFamily="18" charset="0"/>
              <a:cs typeface="Times New Roman" pitchFamily="18" charset="0"/>
            </a:defRPr>
          </a:pPr>
          <a:endParaRPr lang="ru-RU"/>
        </a:p>
      </c:txPr>
    </c:legend>
    <c:plotVisOnly val="1"/>
    <c:dispBlanksAs val="gap"/>
  </c:chart>
  <c:txPr>
    <a:bodyPr/>
    <a:lstStyle/>
    <a:p>
      <a:pPr>
        <a:defRPr sz="1798"/>
      </a:pPr>
      <a:endParaRPr lang="ru-RU"/>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ru-RU"/>
  <c:chart>
    <c:plotArea>
      <c:layout>
        <c:manualLayout>
          <c:layoutTarget val="inner"/>
          <c:xMode val="edge"/>
          <c:yMode val="edge"/>
          <c:x val="8.1381693513481068E-2"/>
          <c:y val="0.26570451921639981"/>
          <c:w val="0.91861830648651888"/>
          <c:h val="0.70577469114007618"/>
        </c:manualLayout>
      </c:layout>
      <c:barChart>
        <c:barDir val="col"/>
        <c:grouping val="clustered"/>
        <c:ser>
          <c:idx val="1"/>
          <c:order val="0"/>
          <c:tx>
            <c:strRef>
              <c:f>Лист1!$B$1</c:f>
              <c:strCache>
                <c:ptCount val="1"/>
                <c:pt idx="0">
                  <c:v>Совокупный доход</c:v>
                </c:pt>
              </c:strCache>
            </c:strRef>
          </c:tx>
          <c:spPr>
            <a:solidFill>
              <a:srgbClr val="00B050"/>
            </a:solidFill>
            <a:ln>
              <a:solidFill>
                <a:srgbClr val="00B050"/>
              </a:solidFill>
            </a:ln>
            <a:effectLst>
              <a:outerShdw blurRad="50800" dist="38100" algn="l" rotWithShape="0">
                <a:prstClr val="black">
                  <a:alpha val="40000"/>
                </a:prstClr>
              </a:outerShdw>
            </a:effectLst>
            <a:scene3d>
              <a:camera prst="orthographicFront"/>
              <a:lightRig rig="threePt" dir="t"/>
            </a:scene3d>
            <a:sp3d>
              <a:bevelT/>
            </a:sp3d>
          </c:spPr>
          <c:dLbls>
            <c:txPr>
              <a:bodyPr/>
              <a:lstStyle/>
              <a:p>
                <a:pPr>
                  <a:defRPr sz="800" b="1">
                    <a:latin typeface="Times New Roman" pitchFamily="18" charset="0"/>
                    <a:cs typeface="Times New Roman" pitchFamily="18" charset="0"/>
                  </a:defRPr>
                </a:pPr>
                <a:endParaRPr lang="ru-RU"/>
              </a:p>
            </c:txPr>
            <c:dLblPos val="outEnd"/>
            <c:showVal val="1"/>
          </c:dLbls>
          <c:cat>
            <c:numRef>
              <c:f>Лист1!$A$2</c:f>
              <c:numCache>
                <c:formatCode>General</c:formatCode>
                <c:ptCount val="1"/>
              </c:numCache>
            </c:numRef>
          </c:cat>
          <c:val>
            <c:numRef>
              <c:f>Лист1!$B$2</c:f>
              <c:numCache>
                <c:formatCode>General</c:formatCode>
                <c:ptCount val="1"/>
                <c:pt idx="0">
                  <c:v>18117</c:v>
                </c:pt>
              </c:numCache>
            </c:numRef>
          </c:val>
        </c:ser>
        <c:ser>
          <c:idx val="2"/>
          <c:order val="1"/>
          <c:tx>
            <c:strRef>
              <c:f>Лист1!$C$1</c:f>
              <c:strCache>
                <c:ptCount val="1"/>
                <c:pt idx="0">
                  <c:v>Столбец2</c:v>
                </c:pt>
              </c:strCache>
            </c:strRef>
          </c:tx>
          <c:spPr>
            <a:solidFill>
              <a:srgbClr val="FFFF00"/>
            </a:solidFill>
            <a:ln>
              <a:solidFill>
                <a:srgbClr val="0033CC"/>
              </a:solidFill>
            </a:ln>
          </c:spPr>
          <c:dLbls>
            <c:txPr>
              <a:bodyPr/>
              <a:lstStyle/>
              <a:p>
                <a:pPr>
                  <a:defRPr sz="800">
                    <a:latin typeface="Times New Roman" pitchFamily="18" charset="0"/>
                    <a:cs typeface="Times New Roman" pitchFamily="18" charset="0"/>
                  </a:defRPr>
                </a:pPr>
                <a:endParaRPr lang="ru-RU"/>
              </a:p>
            </c:txPr>
            <c:dLblPos val="outEnd"/>
            <c:showVal val="1"/>
          </c:dLbls>
          <c:cat>
            <c:numRef>
              <c:f>Лист1!$A$2</c:f>
              <c:numCache>
                <c:formatCode>General</c:formatCode>
                <c:ptCount val="1"/>
              </c:numCache>
            </c:numRef>
          </c:cat>
          <c:val>
            <c:numRef>
              <c:f>Лист1!$C$2</c:f>
              <c:numCache>
                <c:formatCode>General</c:formatCode>
                <c:ptCount val="1"/>
              </c:numCache>
            </c:numRef>
          </c:val>
        </c:ser>
        <c:ser>
          <c:idx val="0"/>
          <c:order val="2"/>
          <c:tx>
            <c:strRef>
              <c:f>Лист1!$D$1</c:f>
              <c:strCache>
                <c:ptCount val="1"/>
                <c:pt idx="0">
                  <c:v>ПК Мужевское ПО</c:v>
                </c:pt>
              </c:strCache>
            </c:strRef>
          </c:tx>
          <c:spPr>
            <a:solidFill>
              <a:srgbClr val="FF0000"/>
            </a:solidFill>
            <a:ln>
              <a:solidFill>
                <a:srgbClr val="FF0000"/>
              </a:solidFill>
            </a:ln>
            <a:scene3d>
              <a:camera prst="orthographicFront"/>
              <a:lightRig rig="threePt" dir="t"/>
            </a:scene3d>
            <a:sp3d>
              <a:bevelT/>
            </a:sp3d>
          </c:spPr>
          <c:dLbls>
            <c:txPr>
              <a:bodyPr/>
              <a:lstStyle/>
              <a:p>
                <a:pPr>
                  <a:defRPr sz="800">
                    <a:latin typeface="Times New Roman" pitchFamily="18" charset="0"/>
                    <a:cs typeface="Times New Roman" pitchFamily="18" charset="0"/>
                  </a:defRPr>
                </a:pPr>
                <a:endParaRPr lang="ru-RU"/>
              </a:p>
            </c:txPr>
            <c:dLblPos val="outEnd"/>
            <c:showVal val="1"/>
          </c:dLbls>
          <c:cat>
            <c:numRef>
              <c:f>Лист1!$A$2</c:f>
              <c:numCache>
                <c:formatCode>General</c:formatCode>
                <c:ptCount val="1"/>
              </c:numCache>
            </c:numRef>
          </c:cat>
          <c:val>
            <c:numRef>
              <c:f>Лист1!$D$2</c:f>
              <c:numCache>
                <c:formatCode>General</c:formatCode>
                <c:ptCount val="1"/>
                <c:pt idx="0">
                  <c:v>5910</c:v>
                </c:pt>
              </c:numCache>
            </c:numRef>
          </c:val>
        </c:ser>
        <c:ser>
          <c:idx val="3"/>
          <c:order val="3"/>
          <c:tx>
            <c:strRef>
              <c:f>Лист1!$E$1</c:f>
              <c:strCache>
                <c:ptCount val="1"/>
                <c:pt idx="0">
                  <c:v>Горковское ПО</c:v>
                </c:pt>
              </c:strCache>
            </c:strRef>
          </c:tx>
          <c:spPr>
            <a:ln>
              <a:solidFill>
                <a:srgbClr val="0033CC"/>
              </a:solidFill>
            </a:ln>
            <a:scene3d>
              <a:camera prst="orthographicFront"/>
              <a:lightRig rig="threePt" dir="t"/>
            </a:scene3d>
            <a:sp3d>
              <a:bevelT/>
            </a:sp3d>
          </c:spPr>
          <c:dLbls>
            <c:txPr>
              <a:bodyPr/>
              <a:lstStyle/>
              <a:p>
                <a:pPr>
                  <a:defRPr sz="800">
                    <a:latin typeface="Times New Roman" pitchFamily="18" charset="0"/>
                    <a:cs typeface="Times New Roman" pitchFamily="18" charset="0"/>
                  </a:defRPr>
                </a:pPr>
                <a:endParaRPr lang="ru-RU"/>
              </a:p>
            </c:txPr>
            <c:dLblPos val="outEnd"/>
            <c:showVal val="1"/>
          </c:dLbls>
          <c:cat>
            <c:numRef>
              <c:f>Лист1!$A$2</c:f>
              <c:numCache>
                <c:formatCode>General</c:formatCode>
                <c:ptCount val="1"/>
              </c:numCache>
            </c:numRef>
          </c:cat>
          <c:val>
            <c:numRef>
              <c:f>Лист1!$E$2</c:f>
              <c:numCache>
                <c:formatCode>General</c:formatCode>
                <c:ptCount val="1"/>
                <c:pt idx="0">
                  <c:v>2984</c:v>
                </c:pt>
              </c:numCache>
            </c:numRef>
          </c:val>
        </c:ser>
        <c:ser>
          <c:idx val="4"/>
          <c:order val="4"/>
          <c:tx>
            <c:strRef>
              <c:f>Лист1!$F$1</c:f>
              <c:strCache>
                <c:ptCount val="1"/>
                <c:pt idx="0">
                  <c:v>Приуральское РПО</c:v>
                </c:pt>
              </c:strCache>
            </c:strRef>
          </c:tx>
          <c:spPr>
            <a:ln>
              <a:solidFill>
                <a:schemeClr val="accent5">
                  <a:lumMod val="75000"/>
                </a:schemeClr>
              </a:solidFill>
            </a:ln>
            <a:scene3d>
              <a:camera prst="orthographicFront"/>
              <a:lightRig rig="threePt" dir="t"/>
            </a:scene3d>
            <a:sp3d>
              <a:bevelT/>
            </a:sp3d>
          </c:spPr>
          <c:dLbls>
            <c:txPr>
              <a:bodyPr/>
              <a:lstStyle/>
              <a:p>
                <a:pPr>
                  <a:defRPr sz="800">
                    <a:latin typeface="Times New Roman" pitchFamily="18" charset="0"/>
                    <a:cs typeface="Times New Roman" pitchFamily="18" charset="0"/>
                  </a:defRPr>
                </a:pPr>
                <a:endParaRPr lang="ru-RU"/>
              </a:p>
            </c:txPr>
            <c:dLblPos val="outEnd"/>
            <c:showVal val="1"/>
          </c:dLbls>
          <c:cat>
            <c:numRef>
              <c:f>Лист1!$A$2</c:f>
              <c:numCache>
                <c:formatCode>General</c:formatCode>
                <c:ptCount val="1"/>
              </c:numCache>
            </c:numRef>
          </c:cat>
          <c:val>
            <c:numRef>
              <c:f>Лист1!$F$2</c:f>
              <c:numCache>
                <c:formatCode>General</c:formatCode>
                <c:ptCount val="1"/>
                <c:pt idx="0">
                  <c:v>487</c:v>
                </c:pt>
              </c:numCache>
            </c:numRef>
          </c:val>
        </c:ser>
        <c:ser>
          <c:idx val="5"/>
          <c:order val="5"/>
          <c:tx>
            <c:strRef>
              <c:f>Лист1!$G$1</c:f>
              <c:strCache>
                <c:ptCount val="1"/>
                <c:pt idx="0">
                  <c:v>ПК Сеяхинское ПО</c:v>
                </c:pt>
              </c:strCache>
            </c:strRef>
          </c:tx>
          <c:spPr>
            <a:ln>
              <a:solidFill>
                <a:schemeClr val="accent6">
                  <a:lumMod val="75000"/>
                </a:schemeClr>
              </a:solidFill>
            </a:ln>
            <a:scene3d>
              <a:camera prst="orthographicFront"/>
              <a:lightRig rig="threePt" dir="t"/>
            </a:scene3d>
            <a:sp3d>
              <a:bevelT/>
            </a:sp3d>
          </c:spPr>
          <c:dLbls>
            <c:txPr>
              <a:bodyPr/>
              <a:lstStyle/>
              <a:p>
                <a:pPr>
                  <a:defRPr sz="800">
                    <a:latin typeface="Times New Roman" pitchFamily="18" charset="0"/>
                    <a:cs typeface="Times New Roman" pitchFamily="18" charset="0"/>
                  </a:defRPr>
                </a:pPr>
                <a:endParaRPr lang="ru-RU"/>
              </a:p>
            </c:txPr>
            <c:dLblPos val="outEnd"/>
            <c:showVal val="1"/>
          </c:dLbls>
          <c:cat>
            <c:numRef>
              <c:f>Лист1!$A$2</c:f>
              <c:numCache>
                <c:formatCode>General</c:formatCode>
                <c:ptCount val="1"/>
              </c:numCache>
            </c:numRef>
          </c:cat>
          <c:val>
            <c:numRef>
              <c:f>Лист1!$G$2</c:f>
              <c:numCache>
                <c:formatCode>General</c:formatCode>
                <c:ptCount val="1"/>
                <c:pt idx="0">
                  <c:v>14</c:v>
                </c:pt>
              </c:numCache>
            </c:numRef>
          </c:val>
        </c:ser>
        <c:ser>
          <c:idx val="6"/>
          <c:order val="6"/>
          <c:tx>
            <c:strRef>
              <c:f>Лист1!$H$1</c:f>
              <c:strCache>
                <c:ptCount val="1"/>
                <c:pt idx="0">
                  <c:v>Тазовское ПО</c:v>
                </c:pt>
              </c:strCache>
            </c:strRef>
          </c:tx>
          <c:spPr>
            <a:ln>
              <a:solidFill>
                <a:schemeClr val="accent1">
                  <a:lumMod val="40000"/>
                  <a:lumOff val="60000"/>
                </a:schemeClr>
              </a:solidFill>
            </a:ln>
            <a:scene3d>
              <a:camera prst="orthographicFront"/>
              <a:lightRig rig="threePt" dir="t"/>
            </a:scene3d>
            <a:sp3d>
              <a:bevelT/>
            </a:sp3d>
          </c:spPr>
          <c:dLbls>
            <c:txPr>
              <a:bodyPr/>
              <a:lstStyle/>
              <a:p>
                <a:pPr>
                  <a:defRPr sz="800">
                    <a:latin typeface="Times New Roman" pitchFamily="18" charset="0"/>
                    <a:cs typeface="Times New Roman" pitchFamily="18" charset="0"/>
                  </a:defRPr>
                </a:pPr>
                <a:endParaRPr lang="ru-RU"/>
              </a:p>
            </c:txPr>
            <c:dLblPos val="outEnd"/>
            <c:showVal val="1"/>
          </c:dLbls>
          <c:cat>
            <c:numRef>
              <c:f>Лист1!$A$2</c:f>
              <c:numCache>
                <c:formatCode>General</c:formatCode>
                <c:ptCount val="1"/>
              </c:numCache>
            </c:numRef>
          </c:cat>
          <c:val>
            <c:numRef>
              <c:f>Лист1!$H$2</c:f>
              <c:numCache>
                <c:formatCode>General</c:formatCode>
                <c:ptCount val="1"/>
                <c:pt idx="0">
                  <c:v>510</c:v>
                </c:pt>
              </c:numCache>
            </c:numRef>
          </c:val>
        </c:ser>
        <c:ser>
          <c:idx val="7"/>
          <c:order val="7"/>
          <c:tx>
            <c:strRef>
              <c:f>Лист1!$I$1</c:f>
              <c:strCache>
                <c:ptCount val="1"/>
                <c:pt idx="0">
                  <c:v>Антипаютинское ПО </c:v>
                </c:pt>
              </c:strCache>
            </c:strRef>
          </c:tx>
          <c:spPr>
            <a:ln>
              <a:solidFill>
                <a:schemeClr val="accent2">
                  <a:lumMod val="60000"/>
                  <a:lumOff val="40000"/>
                </a:schemeClr>
              </a:solidFill>
            </a:ln>
            <a:scene3d>
              <a:camera prst="orthographicFront"/>
              <a:lightRig rig="threePt" dir="t"/>
            </a:scene3d>
            <a:sp3d>
              <a:bevelT/>
            </a:sp3d>
          </c:spPr>
          <c:dLbls>
            <c:txPr>
              <a:bodyPr/>
              <a:lstStyle/>
              <a:p>
                <a:pPr>
                  <a:defRPr sz="800">
                    <a:latin typeface="Times New Roman" pitchFamily="18" charset="0"/>
                    <a:cs typeface="Times New Roman" pitchFamily="18" charset="0"/>
                  </a:defRPr>
                </a:pPr>
                <a:endParaRPr lang="ru-RU"/>
              </a:p>
            </c:txPr>
            <c:dLblPos val="outEnd"/>
            <c:showVal val="1"/>
          </c:dLbls>
          <c:cat>
            <c:numRef>
              <c:f>Лист1!$A$2</c:f>
              <c:numCache>
                <c:formatCode>General</c:formatCode>
                <c:ptCount val="1"/>
              </c:numCache>
            </c:numRef>
          </c:cat>
          <c:val>
            <c:numRef>
              <c:f>Лист1!$I$2</c:f>
              <c:numCache>
                <c:formatCode>General</c:formatCode>
                <c:ptCount val="1"/>
                <c:pt idx="0">
                  <c:v>2647</c:v>
                </c:pt>
              </c:numCache>
            </c:numRef>
          </c:val>
        </c:ser>
        <c:ser>
          <c:idx val="8"/>
          <c:order val="8"/>
          <c:tx>
            <c:strRef>
              <c:f>Лист1!$J$1</c:f>
              <c:strCache>
                <c:ptCount val="1"/>
                <c:pt idx="0">
                  <c:v>Гыданское ПО</c:v>
                </c:pt>
              </c:strCache>
            </c:strRef>
          </c:tx>
          <c:spPr>
            <a:ln>
              <a:solidFill>
                <a:schemeClr val="accent3">
                  <a:lumMod val="60000"/>
                  <a:lumOff val="40000"/>
                </a:schemeClr>
              </a:solidFill>
            </a:ln>
            <a:scene3d>
              <a:camera prst="orthographicFront"/>
              <a:lightRig rig="threePt" dir="t"/>
            </a:scene3d>
            <a:sp3d>
              <a:bevelT/>
            </a:sp3d>
          </c:spPr>
          <c:dLbls>
            <c:txPr>
              <a:bodyPr/>
              <a:lstStyle/>
              <a:p>
                <a:pPr>
                  <a:defRPr sz="800">
                    <a:latin typeface="Times New Roman" pitchFamily="18" charset="0"/>
                    <a:cs typeface="Times New Roman" pitchFamily="18" charset="0"/>
                  </a:defRPr>
                </a:pPr>
                <a:endParaRPr lang="ru-RU"/>
              </a:p>
            </c:txPr>
            <c:dLblPos val="outEnd"/>
            <c:showVal val="1"/>
          </c:dLbls>
          <c:cat>
            <c:numRef>
              <c:f>Лист1!$A$2</c:f>
              <c:numCache>
                <c:formatCode>General</c:formatCode>
                <c:ptCount val="1"/>
              </c:numCache>
            </c:numRef>
          </c:cat>
          <c:val>
            <c:numRef>
              <c:f>Лист1!$J$2</c:f>
              <c:numCache>
                <c:formatCode>General</c:formatCode>
                <c:ptCount val="1"/>
                <c:pt idx="0">
                  <c:v>6240</c:v>
                </c:pt>
              </c:numCache>
            </c:numRef>
          </c:val>
        </c:ser>
        <c:ser>
          <c:idx val="9"/>
          <c:order val="9"/>
          <c:tx>
            <c:strRef>
              <c:f>Лист1!$K$1</c:f>
              <c:strCache>
                <c:ptCount val="1"/>
                <c:pt idx="0">
                  <c:v>Пуровское РПО</c:v>
                </c:pt>
              </c:strCache>
            </c:strRef>
          </c:tx>
          <c:spPr>
            <a:ln>
              <a:solidFill>
                <a:schemeClr val="accent4">
                  <a:lumMod val="50000"/>
                </a:schemeClr>
              </a:solidFill>
            </a:ln>
          </c:spPr>
          <c:dLbls>
            <c:txPr>
              <a:bodyPr/>
              <a:lstStyle/>
              <a:p>
                <a:pPr>
                  <a:defRPr sz="800">
                    <a:latin typeface="Times New Roman" pitchFamily="18" charset="0"/>
                    <a:cs typeface="Times New Roman" pitchFamily="18" charset="0"/>
                  </a:defRPr>
                </a:pPr>
                <a:endParaRPr lang="ru-RU"/>
              </a:p>
            </c:txPr>
            <c:showVal val="1"/>
          </c:dLbls>
          <c:cat>
            <c:numRef>
              <c:f>Лист1!$A$2</c:f>
              <c:numCache>
                <c:formatCode>General</c:formatCode>
                <c:ptCount val="1"/>
              </c:numCache>
            </c:numRef>
          </c:cat>
          <c:val>
            <c:numRef>
              <c:f>Лист1!$K$2</c:f>
              <c:numCache>
                <c:formatCode>General</c:formatCode>
                <c:ptCount val="1"/>
                <c:pt idx="0">
                  <c:v>-884</c:v>
                </c:pt>
              </c:numCache>
            </c:numRef>
          </c:val>
        </c:ser>
        <c:ser>
          <c:idx val="10"/>
          <c:order val="10"/>
          <c:tx>
            <c:strRef>
              <c:f>Лист1!$L$1</c:f>
              <c:strCache>
                <c:ptCount val="1"/>
                <c:pt idx="0">
                  <c:v>ТЗБ,</c:v>
                </c:pt>
              </c:strCache>
            </c:strRef>
          </c:tx>
          <c:spPr>
            <a:solidFill>
              <a:srgbClr val="C00000"/>
            </a:solidFill>
            <a:ln>
              <a:solidFill>
                <a:schemeClr val="accent6">
                  <a:lumMod val="50000"/>
                </a:schemeClr>
              </a:solidFill>
            </a:ln>
          </c:spPr>
          <c:dLbls>
            <c:txPr>
              <a:bodyPr/>
              <a:lstStyle/>
              <a:p>
                <a:pPr>
                  <a:defRPr sz="800">
                    <a:latin typeface="Times New Roman" pitchFamily="18" charset="0"/>
                    <a:cs typeface="Times New Roman" pitchFamily="18" charset="0"/>
                  </a:defRPr>
                </a:pPr>
                <a:endParaRPr lang="ru-RU"/>
              </a:p>
            </c:txPr>
            <c:showVal val="1"/>
          </c:dLbls>
          <c:cat>
            <c:numRef>
              <c:f>Лист1!$A$2</c:f>
              <c:numCache>
                <c:formatCode>General</c:formatCode>
                <c:ptCount val="1"/>
              </c:numCache>
            </c:numRef>
          </c:cat>
          <c:val>
            <c:numRef>
              <c:f>Лист1!$L$2</c:f>
              <c:numCache>
                <c:formatCode>General</c:formatCode>
                <c:ptCount val="1"/>
                <c:pt idx="0">
                  <c:v>-1236</c:v>
                </c:pt>
              </c:numCache>
            </c:numRef>
          </c:val>
        </c:ser>
        <c:ser>
          <c:idx val="11"/>
          <c:order val="11"/>
          <c:tx>
            <c:strRef>
              <c:f>Лист1!$M$1</c:f>
              <c:strCache>
                <c:ptCount val="1"/>
                <c:pt idx="0">
                  <c:v>ЯПС</c:v>
                </c:pt>
              </c:strCache>
            </c:strRef>
          </c:tx>
          <c:spPr>
            <a:scene3d>
              <a:camera prst="orthographicFront"/>
              <a:lightRig rig="threePt" dir="t"/>
            </a:scene3d>
            <a:sp3d>
              <a:bevelT/>
            </a:sp3d>
          </c:spPr>
          <c:dLbls>
            <c:txPr>
              <a:bodyPr/>
              <a:lstStyle/>
              <a:p>
                <a:pPr>
                  <a:defRPr sz="800" b="0">
                    <a:latin typeface="Times New Roman" pitchFamily="18" charset="0"/>
                    <a:cs typeface="Times New Roman" pitchFamily="18" charset="0"/>
                  </a:defRPr>
                </a:pPr>
                <a:endParaRPr lang="ru-RU"/>
              </a:p>
            </c:txPr>
            <c:showVal val="1"/>
          </c:dLbls>
          <c:cat>
            <c:numRef>
              <c:f>Лист1!$A$2</c:f>
              <c:numCache>
                <c:formatCode>General</c:formatCode>
                <c:ptCount val="1"/>
              </c:numCache>
            </c:numRef>
          </c:cat>
          <c:val>
            <c:numRef>
              <c:f>Лист1!$M$2</c:f>
              <c:numCache>
                <c:formatCode>General</c:formatCode>
                <c:ptCount val="1"/>
                <c:pt idx="0">
                  <c:v>1445</c:v>
                </c:pt>
              </c:numCache>
            </c:numRef>
          </c:val>
        </c:ser>
        <c:dLbls>
          <c:showVal val="1"/>
        </c:dLbls>
        <c:axId val="117469184"/>
        <c:axId val="117470720"/>
      </c:barChart>
      <c:catAx>
        <c:axId val="117469184"/>
        <c:scaling>
          <c:orientation val="minMax"/>
        </c:scaling>
        <c:axPos val="b"/>
        <c:numFmt formatCode="General" sourceLinked="1"/>
        <c:tickLblPos val="nextTo"/>
        <c:txPr>
          <a:bodyPr/>
          <a:lstStyle/>
          <a:p>
            <a:pPr>
              <a:defRPr sz="1000" b="1">
                <a:latin typeface="Times New Roman" pitchFamily="18" charset="0"/>
                <a:cs typeface="Times New Roman" pitchFamily="18" charset="0"/>
              </a:defRPr>
            </a:pPr>
            <a:endParaRPr lang="ru-RU"/>
          </a:p>
        </c:txPr>
        <c:crossAx val="117470720"/>
        <c:crosses val="autoZero"/>
        <c:auto val="1"/>
        <c:lblAlgn val="ctr"/>
        <c:lblOffset val="100"/>
      </c:catAx>
      <c:valAx>
        <c:axId val="117470720"/>
        <c:scaling>
          <c:orientation val="minMax"/>
        </c:scaling>
        <c:axPos val="l"/>
        <c:majorGridlines/>
        <c:numFmt formatCode="General" sourceLinked="1"/>
        <c:tickLblPos val="nextTo"/>
        <c:txPr>
          <a:bodyPr/>
          <a:lstStyle/>
          <a:p>
            <a:pPr>
              <a:defRPr sz="800" b="1">
                <a:latin typeface="Times New Roman" pitchFamily="18" charset="0"/>
                <a:cs typeface="Times New Roman" pitchFamily="18" charset="0"/>
              </a:defRPr>
            </a:pPr>
            <a:endParaRPr lang="ru-RU"/>
          </a:p>
        </c:txPr>
        <c:crossAx val="117469184"/>
        <c:crosses val="autoZero"/>
        <c:crossBetween val="between"/>
      </c:valAx>
      <c:spPr>
        <a:solidFill>
          <a:schemeClr val="accent3">
            <a:tint val="50000"/>
          </a:schemeClr>
        </a:solidFill>
        <a:ln w="10000" cap="flat" cmpd="sng" algn="ctr">
          <a:solidFill>
            <a:schemeClr val="accent3"/>
          </a:solidFill>
          <a:prstDash val="solid"/>
        </a:ln>
        <a:effectLst>
          <a:outerShdw blurRad="38100" dist="30000" dir="5400000" rotWithShape="0">
            <a:srgbClr val="000000">
              <a:alpha val="45000"/>
            </a:srgbClr>
          </a:outerShdw>
        </a:effectLst>
        <a:scene3d>
          <a:camera prst="orthographicFront"/>
          <a:lightRig rig="threePt" dir="t"/>
        </a:scene3d>
        <a:sp3d>
          <a:bevelT/>
        </a:sp3d>
      </c:spPr>
    </c:plotArea>
    <c:legend>
      <c:legendPos val="t"/>
      <c:legendEntry>
        <c:idx val="1"/>
        <c:delete val="1"/>
      </c:legendEntry>
      <c:layout>
        <c:manualLayout>
          <c:xMode val="edge"/>
          <c:yMode val="edge"/>
          <c:x val="0"/>
          <c:y val="4.2348665616742734E-3"/>
          <c:w val="1"/>
          <c:h val="0.17630634240548632"/>
        </c:manualLayout>
      </c:layout>
      <c:txPr>
        <a:bodyPr/>
        <a:lstStyle/>
        <a:p>
          <a:pPr>
            <a:defRPr sz="800" b="0">
              <a:solidFill>
                <a:schemeClr val="bg2">
                  <a:lumMod val="10000"/>
                </a:schemeClr>
              </a:solidFill>
              <a:latin typeface="Times New Roman" pitchFamily="18" charset="0"/>
              <a:cs typeface="Times New Roman" pitchFamily="18" charset="0"/>
            </a:defRPr>
          </a:pPr>
          <a:endParaRPr lang="ru-RU"/>
        </a:p>
      </c:txPr>
    </c:legend>
    <c:plotVisOnly val="1"/>
    <c:dispBlanksAs val="gap"/>
  </c:chart>
  <c:txPr>
    <a:bodyPr/>
    <a:lstStyle/>
    <a:p>
      <a:pPr>
        <a:defRPr sz="1798"/>
      </a:pPr>
      <a:endParaRPr lang="ru-RU"/>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443772-342B-496B-B464-D16FA9AD6505}" type="doc">
      <dgm:prSet loTypeId="urn:microsoft.com/office/officeart/2005/8/layout/radial5" loCatId="cycle" qsTypeId="urn:microsoft.com/office/officeart/2005/8/quickstyle/3d3" qsCatId="3D" csTypeId="urn:microsoft.com/office/officeart/2005/8/colors/colorful3" csCatId="colorful" phldr="1"/>
      <dgm:spPr>
        <a:scene3d>
          <a:camera prst="orthographicFront">
            <a:rot lat="0" lon="0" rev="0"/>
          </a:camera>
          <a:lightRig rig="contrasting" dir="t">
            <a:rot lat="0" lon="0" rev="1500000"/>
          </a:lightRig>
        </a:scene3d>
      </dgm:spPr>
      <dgm:t>
        <a:bodyPr/>
        <a:lstStyle/>
        <a:p>
          <a:endParaRPr lang="en-US"/>
        </a:p>
      </dgm:t>
    </dgm:pt>
    <dgm:pt modelId="{A9980A4D-799D-486B-AA3D-157C693C32C5}">
      <dgm:prSet phldrT="[Text]" custT="1">
        <dgm:style>
          <a:lnRef idx="1">
            <a:schemeClr val="accent3"/>
          </a:lnRef>
          <a:fillRef idx="3">
            <a:schemeClr val="accent3"/>
          </a:fillRef>
          <a:effectRef idx="2">
            <a:schemeClr val="accent3"/>
          </a:effectRef>
          <a:fontRef idx="minor">
            <a:schemeClr val="lt1"/>
          </a:fontRef>
        </dgm:style>
      </dgm:prSet>
      <dgm:spPr>
        <a:ln>
          <a:noFill/>
        </a:ln>
        <a:effectLst>
          <a:outerShdw blurRad="190500" dist="228600" dir="2700000" algn="ctr">
            <a:srgbClr val="000000">
              <a:alpha val="30000"/>
            </a:srgbClr>
          </a:outerShdw>
        </a:effectLst>
        <a:sp3d prstMaterial="matte">
          <a:bevelT w="127000" h="63500"/>
        </a:sp3d>
      </dgm:spPr>
      <dgm:t>
        <a:bodyPr/>
        <a:lstStyle/>
        <a:p>
          <a:r>
            <a:rPr lang="ru-RU" sz="1200" b="1" dirty="0" smtClean="0">
              <a:ln>
                <a:noFill/>
              </a:ln>
              <a:latin typeface="Garamond" pitchFamily="18" charset="0"/>
            </a:rPr>
            <a:t> </a:t>
          </a:r>
          <a:r>
            <a:rPr lang="ru-RU" sz="1200" b="1" dirty="0" err="1" smtClean="0">
              <a:ln>
                <a:noFill/>
              </a:ln>
              <a:latin typeface="Garamond" pitchFamily="18" charset="0"/>
            </a:rPr>
            <a:t>Сеяхинское</a:t>
          </a:r>
          <a:r>
            <a:rPr lang="ru-RU" sz="1200" b="1" dirty="0" smtClean="0">
              <a:ln>
                <a:noFill/>
              </a:ln>
              <a:latin typeface="Garamond" pitchFamily="18" charset="0"/>
            </a:rPr>
            <a:t> ПО</a:t>
          </a:r>
          <a:endParaRPr lang="en-US" sz="1200" b="1" dirty="0">
            <a:ln>
              <a:noFill/>
            </a:ln>
            <a:effectLst>
              <a:outerShdw blurRad="50800" dist="50800" dir="2700000" algn="tl" rotWithShape="0">
                <a:srgbClr val="000000">
                  <a:alpha val="43137"/>
                </a:srgbClr>
              </a:outerShdw>
            </a:effectLst>
            <a:latin typeface="Garamond" pitchFamily="18" charset="0"/>
          </a:endParaRPr>
        </a:p>
      </dgm:t>
    </dgm:pt>
    <dgm:pt modelId="{D280FBCD-F8F1-4D36-A914-733691CA04CA}" type="parTrans" cxnId="{6D3A2FA6-FED5-4935-AA59-8A617E9D6596}">
      <dgm:prSet>
        <dgm:style>
          <a:lnRef idx="0">
            <a:schemeClr val="accent3"/>
          </a:lnRef>
          <a:fillRef idx="3">
            <a:schemeClr val="accent3"/>
          </a:fillRef>
          <a:effectRef idx="3">
            <a:schemeClr val="accent3"/>
          </a:effectRef>
          <a:fontRef idx="minor">
            <a:schemeClr val="lt1"/>
          </a:fontRef>
        </dgm:style>
      </dgm:prSet>
      <dgm:spPr>
        <a:ln>
          <a:noFill/>
        </a:ln>
        <a:effectLst>
          <a:outerShdw blurRad="190500" dist="228600" dir="2700000" algn="ctr">
            <a:srgbClr val="000000">
              <a:alpha val="30000"/>
            </a:srgbClr>
          </a:outerShdw>
        </a:effectLst>
        <a:sp3d prstMaterial="matte">
          <a:bevelT w="127000" h="63500"/>
        </a:sp3d>
      </dgm:spPr>
      <dgm:t>
        <a:bodyPr vert="vert"/>
        <a:lstStyle/>
        <a:p>
          <a:r>
            <a:rPr lang="ru-RU" b="1" dirty="0" smtClean="0">
              <a:ln>
                <a:noFill/>
              </a:ln>
            </a:rPr>
            <a:t>8</a:t>
          </a:r>
          <a:endParaRPr lang="en-US" b="1" dirty="0">
            <a:ln>
              <a:noFill/>
            </a:ln>
          </a:endParaRPr>
        </a:p>
      </dgm:t>
    </dgm:pt>
    <dgm:pt modelId="{5520104D-14FA-4DED-B7F2-4C798389CEEC}" type="sibTrans" cxnId="{6D3A2FA6-FED5-4935-AA59-8A617E9D6596}">
      <dgm:prSet/>
      <dgm:spPr/>
      <dgm:t>
        <a:bodyPr/>
        <a:lstStyle/>
        <a:p>
          <a:endParaRPr lang="en-US" b="1">
            <a:ln>
              <a:noFill/>
            </a:ln>
          </a:endParaRPr>
        </a:p>
      </dgm:t>
    </dgm:pt>
    <dgm:pt modelId="{6DE4BB67-C3EF-4D6E-BD2A-92FBC8634B1D}">
      <dgm:prSet phldrT="[Text]" custT="1">
        <dgm:style>
          <a:lnRef idx="0">
            <a:schemeClr val="accent6"/>
          </a:lnRef>
          <a:fillRef idx="3">
            <a:schemeClr val="accent6"/>
          </a:fillRef>
          <a:effectRef idx="3">
            <a:schemeClr val="accent6"/>
          </a:effectRef>
          <a:fontRef idx="minor">
            <a:schemeClr val="lt1"/>
          </a:fontRef>
        </dgm:style>
      </dgm:prSet>
      <dgm:spPr>
        <a:solidFill>
          <a:schemeClr val="accent6">
            <a:lumMod val="75000"/>
          </a:schemeClr>
        </a:solidFill>
        <a:ln>
          <a:noFill/>
        </a:ln>
        <a:effectLst>
          <a:outerShdw blurRad="190500" dist="228600" dir="2700000" algn="ctr">
            <a:srgbClr val="000000">
              <a:alpha val="30000"/>
            </a:srgbClr>
          </a:outerShdw>
        </a:effectLst>
        <a:sp3d prstMaterial="matte">
          <a:bevelT w="127000" h="63500"/>
        </a:sp3d>
      </dgm:spPr>
      <dgm:t>
        <a:bodyPr/>
        <a:lstStyle/>
        <a:p>
          <a:r>
            <a:rPr lang="ru-RU" sz="1200" b="1" dirty="0" smtClean="0">
              <a:ln>
                <a:noFill/>
              </a:ln>
              <a:effectLst>
                <a:outerShdw blurRad="50800" dist="50800" dir="2700000" algn="tl" rotWithShape="0">
                  <a:srgbClr val="000000">
                    <a:alpha val="43137"/>
                  </a:srgbClr>
                </a:outerShdw>
              </a:effectLst>
              <a:latin typeface="Garamond" pitchFamily="18" charset="0"/>
            </a:rPr>
            <a:t>Приуральское  РПО</a:t>
          </a:r>
          <a:endParaRPr lang="en-US" sz="1200" b="1" dirty="0">
            <a:ln>
              <a:noFill/>
            </a:ln>
            <a:effectLst>
              <a:outerShdw blurRad="50800" dist="50800" dir="2700000" algn="tl" rotWithShape="0">
                <a:srgbClr val="000000">
                  <a:alpha val="43137"/>
                </a:srgbClr>
              </a:outerShdw>
            </a:effectLst>
            <a:latin typeface="Garamond" pitchFamily="18" charset="0"/>
          </a:endParaRPr>
        </a:p>
      </dgm:t>
    </dgm:pt>
    <dgm:pt modelId="{E01ABC4A-C57A-4D32-B9FE-86643EDDD8A4}" type="parTrans" cxnId="{CABA9D42-62A1-4695-BFFC-68544A7DD456}">
      <dgm:prSet>
        <dgm:style>
          <a:lnRef idx="1">
            <a:schemeClr val="accent6"/>
          </a:lnRef>
          <a:fillRef idx="3">
            <a:schemeClr val="accent6"/>
          </a:fillRef>
          <a:effectRef idx="2">
            <a:schemeClr val="accent6"/>
          </a:effectRef>
          <a:fontRef idx="minor">
            <a:schemeClr val="lt1"/>
          </a:fontRef>
        </dgm:style>
      </dgm:prSet>
      <dgm:spPr>
        <a:solidFill>
          <a:schemeClr val="accent5">
            <a:lumMod val="75000"/>
          </a:schemeClr>
        </a:solidFill>
        <a:ln>
          <a:noFill/>
        </a:ln>
        <a:effectLst>
          <a:outerShdw blurRad="190500" dist="228600" dir="2700000" algn="ctr">
            <a:srgbClr val="000000">
              <a:alpha val="30000"/>
            </a:srgbClr>
          </a:outerShdw>
        </a:effectLst>
        <a:sp3d prstMaterial="matte">
          <a:bevelT w="127000" h="63500"/>
        </a:sp3d>
      </dgm:spPr>
      <dgm:t>
        <a:bodyPr/>
        <a:lstStyle/>
        <a:p>
          <a:r>
            <a:rPr lang="ru-RU" b="1" dirty="0" smtClean="0">
              <a:ln>
                <a:noFill/>
              </a:ln>
            </a:rPr>
            <a:t>   5</a:t>
          </a:r>
          <a:endParaRPr lang="en-US" b="1" dirty="0">
            <a:ln>
              <a:noFill/>
            </a:ln>
          </a:endParaRPr>
        </a:p>
      </dgm:t>
    </dgm:pt>
    <dgm:pt modelId="{208C2439-3634-402E-AC8B-33974E78E687}" type="sibTrans" cxnId="{CABA9D42-62A1-4695-BFFC-68544A7DD456}">
      <dgm:prSet/>
      <dgm:spPr/>
      <dgm:t>
        <a:bodyPr/>
        <a:lstStyle/>
        <a:p>
          <a:endParaRPr lang="en-US" b="1">
            <a:ln>
              <a:noFill/>
            </a:ln>
          </a:endParaRPr>
        </a:p>
      </dgm:t>
    </dgm:pt>
    <dgm:pt modelId="{46965E3F-FFD4-4EC3-9822-58417902B2F7}">
      <dgm:prSet phldrT="[Text]" custT="1">
        <dgm:style>
          <a:lnRef idx="1">
            <a:schemeClr val="accent1"/>
          </a:lnRef>
          <a:fillRef idx="3">
            <a:schemeClr val="accent1"/>
          </a:fillRef>
          <a:effectRef idx="2">
            <a:schemeClr val="accent1"/>
          </a:effectRef>
          <a:fontRef idx="minor">
            <a:schemeClr val="lt1"/>
          </a:fontRef>
        </dgm:style>
      </dgm:prSet>
      <dgm:spPr>
        <a:ln>
          <a:noFill/>
        </a:ln>
        <a:effectLst>
          <a:outerShdw blurRad="190500" dist="228600" dir="2700000" algn="ctr">
            <a:srgbClr val="000000">
              <a:alpha val="30000"/>
            </a:srgbClr>
          </a:outerShdw>
        </a:effectLst>
        <a:sp3d prstMaterial="matte">
          <a:bevelT w="127000" h="63500"/>
        </a:sp3d>
      </dgm:spPr>
      <dgm:t>
        <a:bodyPr/>
        <a:lstStyle/>
        <a:p>
          <a:r>
            <a:rPr lang="ru-RU" sz="1200" b="1" dirty="0" err="1" smtClean="0">
              <a:ln>
                <a:noFill/>
              </a:ln>
              <a:effectLst>
                <a:outerShdw blurRad="50800" dist="50800" dir="2700000" algn="tl" rotWithShape="0">
                  <a:srgbClr val="000000">
                    <a:alpha val="43137"/>
                  </a:srgbClr>
                </a:outerShdw>
              </a:effectLst>
              <a:latin typeface="Garamond" pitchFamily="18" charset="0"/>
            </a:rPr>
            <a:t>Тазовское</a:t>
          </a:r>
          <a:r>
            <a:rPr lang="ru-RU" sz="1200" b="1" dirty="0" smtClean="0">
              <a:ln>
                <a:noFill/>
              </a:ln>
              <a:effectLst>
                <a:outerShdw blurRad="50800" dist="50800" dir="2700000" algn="tl" rotWithShape="0">
                  <a:srgbClr val="000000">
                    <a:alpha val="43137"/>
                  </a:srgbClr>
                </a:outerShdw>
              </a:effectLst>
              <a:latin typeface="Garamond" pitchFamily="18" charset="0"/>
            </a:rPr>
            <a:t> ПО</a:t>
          </a:r>
          <a:endParaRPr lang="en-US" sz="1200" b="1" dirty="0">
            <a:ln>
              <a:noFill/>
            </a:ln>
            <a:effectLst>
              <a:outerShdw blurRad="50800" dist="50800" dir="2700000" algn="tl" rotWithShape="0">
                <a:srgbClr val="000000">
                  <a:alpha val="43137"/>
                </a:srgbClr>
              </a:outerShdw>
            </a:effectLst>
            <a:latin typeface="Garamond" pitchFamily="18" charset="0"/>
          </a:endParaRPr>
        </a:p>
      </dgm:t>
    </dgm:pt>
    <dgm:pt modelId="{DCEEA9D3-680A-4D56-8AE5-1E0021DD3E24}" type="parTrans" cxnId="{1C27D820-2C05-4D06-B241-785A796D9E6F}">
      <dgm:prSet>
        <dgm:style>
          <a:lnRef idx="0">
            <a:schemeClr val="accent1"/>
          </a:lnRef>
          <a:fillRef idx="3">
            <a:schemeClr val="accent1"/>
          </a:fillRef>
          <a:effectRef idx="3">
            <a:schemeClr val="accent1"/>
          </a:effectRef>
          <a:fontRef idx="minor">
            <a:schemeClr val="lt1"/>
          </a:fontRef>
        </dgm:style>
      </dgm:prSet>
      <dgm:spPr>
        <a:ln>
          <a:noFill/>
        </a:ln>
        <a:effectLst>
          <a:outerShdw blurRad="190500" dist="228600" dir="2700000" algn="ctr">
            <a:srgbClr val="000000">
              <a:alpha val="30000"/>
            </a:srgbClr>
          </a:outerShdw>
        </a:effectLst>
        <a:sp3d prstMaterial="matte">
          <a:bevelT w="127000" h="63500"/>
        </a:sp3d>
      </dgm:spPr>
      <dgm:t>
        <a:bodyPr/>
        <a:lstStyle/>
        <a:p>
          <a:pPr algn="l"/>
          <a:r>
            <a:rPr lang="ru-RU" b="1" dirty="0" smtClean="0">
              <a:ln>
                <a:noFill/>
              </a:ln>
            </a:rPr>
            <a:t>         2</a:t>
          </a:r>
          <a:endParaRPr lang="en-US" b="1" dirty="0">
            <a:ln>
              <a:noFill/>
            </a:ln>
          </a:endParaRPr>
        </a:p>
      </dgm:t>
    </dgm:pt>
    <dgm:pt modelId="{8B8DCD60-855E-4B13-BE97-4955CD11985C}" type="sibTrans" cxnId="{1C27D820-2C05-4D06-B241-785A796D9E6F}">
      <dgm:prSet/>
      <dgm:spPr/>
      <dgm:t>
        <a:bodyPr/>
        <a:lstStyle/>
        <a:p>
          <a:endParaRPr lang="en-US" b="1">
            <a:ln>
              <a:noFill/>
            </a:ln>
          </a:endParaRPr>
        </a:p>
      </dgm:t>
    </dgm:pt>
    <dgm:pt modelId="{48D712FE-B522-475C-95B8-BF8BF54C77A4}">
      <dgm:prSet phldrT="[Text]" custT="1">
        <dgm:style>
          <a:lnRef idx="1">
            <a:schemeClr val="accent5"/>
          </a:lnRef>
          <a:fillRef idx="3">
            <a:schemeClr val="accent5"/>
          </a:fillRef>
          <a:effectRef idx="2">
            <a:schemeClr val="accent5"/>
          </a:effectRef>
          <a:fontRef idx="minor">
            <a:schemeClr val="lt1"/>
          </a:fontRef>
        </dgm:style>
      </dgm:prSet>
      <dgm:spPr>
        <a:solidFill>
          <a:srgbClr val="00B050"/>
        </a:solidFill>
        <a:ln>
          <a:noFill/>
        </a:ln>
        <a:effectLst>
          <a:outerShdw blurRad="190500" dist="228600" dir="2700000" algn="ctr">
            <a:srgbClr val="000000">
              <a:alpha val="30000"/>
            </a:srgbClr>
          </a:outerShdw>
        </a:effectLst>
        <a:sp3d prstMaterial="matte">
          <a:bevelT w="127000" h="63500"/>
        </a:sp3d>
      </dgm:spPr>
      <dgm:t>
        <a:bodyPr/>
        <a:lstStyle/>
        <a:p>
          <a:r>
            <a:rPr lang="ru-RU" sz="1200" b="1" dirty="0" err="1" smtClean="0">
              <a:ln>
                <a:noFill/>
              </a:ln>
              <a:effectLst>
                <a:outerShdw blurRad="50800" dist="50800" dir="2700000" algn="tl" rotWithShape="0">
                  <a:srgbClr val="000000">
                    <a:alpha val="43137"/>
                  </a:srgbClr>
                </a:outerShdw>
              </a:effectLst>
              <a:latin typeface="Garamond" pitchFamily="18" charset="0"/>
            </a:rPr>
            <a:t>Антипаютин</a:t>
          </a:r>
          <a:r>
            <a:rPr lang="ru-RU" sz="1200" b="1" dirty="0" smtClean="0">
              <a:ln>
                <a:noFill/>
              </a:ln>
              <a:effectLst>
                <a:outerShdw blurRad="50800" dist="50800" dir="2700000" algn="tl" rotWithShape="0">
                  <a:srgbClr val="000000">
                    <a:alpha val="43137"/>
                  </a:srgbClr>
                </a:outerShdw>
              </a:effectLst>
              <a:latin typeface="Garamond" pitchFamily="18" charset="0"/>
            </a:rPr>
            <a:t>     </a:t>
          </a:r>
          <a:r>
            <a:rPr lang="ru-RU" sz="1200" b="1" dirty="0" err="1" smtClean="0">
              <a:ln>
                <a:noFill/>
              </a:ln>
              <a:effectLst>
                <a:outerShdw blurRad="50800" dist="50800" dir="2700000" algn="tl" rotWithShape="0">
                  <a:srgbClr val="000000">
                    <a:alpha val="43137"/>
                  </a:srgbClr>
                </a:outerShdw>
              </a:effectLst>
              <a:latin typeface="Garamond" pitchFamily="18" charset="0"/>
            </a:rPr>
            <a:t>ское</a:t>
          </a:r>
          <a:r>
            <a:rPr lang="ru-RU" sz="1200" b="1" dirty="0" smtClean="0">
              <a:ln>
                <a:noFill/>
              </a:ln>
              <a:effectLst>
                <a:outerShdw blurRad="50800" dist="50800" dir="2700000" algn="tl" rotWithShape="0">
                  <a:srgbClr val="000000">
                    <a:alpha val="43137"/>
                  </a:srgbClr>
                </a:outerShdw>
              </a:effectLst>
              <a:latin typeface="Garamond" pitchFamily="18" charset="0"/>
            </a:rPr>
            <a:t> ПО</a:t>
          </a:r>
          <a:endParaRPr lang="en-US" sz="1200" b="1" dirty="0">
            <a:ln>
              <a:noFill/>
            </a:ln>
            <a:effectLst>
              <a:outerShdw blurRad="50800" dist="50800" dir="2700000" algn="tl" rotWithShape="0">
                <a:srgbClr val="000000">
                  <a:alpha val="43137"/>
                </a:srgbClr>
              </a:outerShdw>
            </a:effectLst>
            <a:latin typeface="Garamond" pitchFamily="18" charset="0"/>
          </a:endParaRPr>
        </a:p>
      </dgm:t>
    </dgm:pt>
    <dgm:pt modelId="{ADC39AB8-82FF-49D6-9F9A-79C7E0C79579}" type="parTrans" cxnId="{857CFF5E-3F64-451B-9A87-6E4F682B3FBF}">
      <dgm:prSet>
        <dgm:style>
          <a:lnRef idx="1">
            <a:schemeClr val="accent5"/>
          </a:lnRef>
          <a:fillRef idx="3">
            <a:schemeClr val="accent5"/>
          </a:fillRef>
          <a:effectRef idx="2">
            <a:schemeClr val="accent5"/>
          </a:effectRef>
          <a:fontRef idx="minor">
            <a:schemeClr val="lt1"/>
          </a:fontRef>
        </dgm:style>
      </dgm:prSet>
      <dgm:spPr>
        <a:solidFill>
          <a:srgbClr val="00B050"/>
        </a:solidFill>
        <a:ln>
          <a:noFill/>
        </a:ln>
        <a:effectLst>
          <a:outerShdw blurRad="190500" dist="228600" dir="2700000" algn="ctr">
            <a:srgbClr val="000000">
              <a:alpha val="30000"/>
            </a:srgbClr>
          </a:outerShdw>
        </a:effectLst>
        <a:sp3d prstMaterial="matte">
          <a:bevelT w="127000" h="63500"/>
        </a:sp3d>
      </dgm:spPr>
      <dgm:t>
        <a:bodyPr vert="horz"/>
        <a:lstStyle/>
        <a:p>
          <a:r>
            <a:rPr lang="ru-RU" b="1" dirty="0" smtClean="0">
              <a:ln>
                <a:noFill/>
              </a:ln>
            </a:rPr>
            <a:t>4</a:t>
          </a:r>
          <a:endParaRPr lang="en-US" b="1" dirty="0">
            <a:ln>
              <a:noFill/>
            </a:ln>
          </a:endParaRPr>
        </a:p>
      </dgm:t>
    </dgm:pt>
    <dgm:pt modelId="{5B59EE53-3EF1-4EBF-B0D0-744DE7FA4AED}" type="sibTrans" cxnId="{857CFF5E-3F64-451B-9A87-6E4F682B3FBF}">
      <dgm:prSet/>
      <dgm:spPr/>
      <dgm:t>
        <a:bodyPr/>
        <a:lstStyle/>
        <a:p>
          <a:endParaRPr lang="en-US" b="1">
            <a:ln>
              <a:noFill/>
            </a:ln>
          </a:endParaRPr>
        </a:p>
      </dgm:t>
    </dgm:pt>
    <dgm:pt modelId="{AD79F1E8-2002-4BF1-8AD3-6B215261BDE3}">
      <dgm:prSet phldrT="[Text]" custT="1"/>
      <dgm:spPr>
        <a:solidFill>
          <a:schemeClr val="accent5">
            <a:lumMod val="75000"/>
          </a:schemeClr>
        </a:solidFill>
        <a:ln>
          <a:noFill/>
        </a:ln>
        <a:effectLst>
          <a:outerShdw blurRad="190500" dist="228600" dir="2700000" algn="ctr">
            <a:srgbClr val="000000">
              <a:alpha val="30000"/>
            </a:srgbClr>
          </a:outerShdw>
        </a:effectLst>
        <a:sp3d prstMaterial="matte">
          <a:bevelT w="127000" h="63500"/>
        </a:sp3d>
      </dgm:spPr>
      <dgm:t>
        <a:bodyPr/>
        <a:lstStyle/>
        <a:p>
          <a:r>
            <a:rPr lang="ru-RU" sz="1200" b="1" dirty="0" smtClean="0">
              <a:ln>
                <a:noFill/>
              </a:ln>
              <a:latin typeface="Garamond" pitchFamily="18" charset="0"/>
            </a:rPr>
            <a:t> </a:t>
          </a:r>
          <a:r>
            <a:rPr lang="ru-RU" sz="1200" b="1" dirty="0" err="1" smtClean="0">
              <a:ln>
                <a:noFill/>
              </a:ln>
              <a:latin typeface="Garamond" pitchFamily="18" charset="0"/>
            </a:rPr>
            <a:t>Мужевское</a:t>
          </a:r>
          <a:r>
            <a:rPr lang="ru-RU" sz="1200" b="1" dirty="0" smtClean="0">
              <a:ln>
                <a:noFill/>
              </a:ln>
              <a:latin typeface="Garamond" pitchFamily="18" charset="0"/>
            </a:rPr>
            <a:t> ПО</a:t>
          </a:r>
          <a:endParaRPr lang="en-US" sz="1200" b="1" dirty="0">
            <a:ln>
              <a:noFill/>
            </a:ln>
            <a:effectLst>
              <a:outerShdw blurRad="50800" dist="50800" dir="2700000" algn="tl" rotWithShape="0">
                <a:srgbClr val="000000">
                  <a:alpha val="43137"/>
                </a:srgbClr>
              </a:outerShdw>
            </a:effectLst>
            <a:latin typeface="Garamond" pitchFamily="18" charset="0"/>
          </a:endParaRPr>
        </a:p>
      </dgm:t>
    </dgm:pt>
    <dgm:pt modelId="{74D5E0B0-72A5-433A-ADD0-FE6F6DA958A0}" type="parTrans" cxnId="{7494F6BE-83A5-4833-83FA-69F15BA7D4E9}">
      <dgm:prSet/>
      <dgm:spPr>
        <a:solidFill>
          <a:schemeClr val="accent2">
            <a:lumMod val="75000"/>
          </a:schemeClr>
        </a:solidFill>
        <a:ln>
          <a:noFill/>
        </a:ln>
        <a:effectLst>
          <a:outerShdw blurRad="190500" dist="228600" dir="2700000" algn="ctr">
            <a:srgbClr val="000000">
              <a:alpha val="30000"/>
            </a:srgbClr>
          </a:outerShdw>
        </a:effectLst>
        <a:sp3d prstMaterial="matte">
          <a:bevelT w="127000" h="63500"/>
        </a:sp3d>
      </dgm:spPr>
      <dgm:t>
        <a:bodyPr/>
        <a:lstStyle/>
        <a:p>
          <a:pPr algn="l"/>
          <a:r>
            <a:rPr lang="ru-RU" b="1" dirty="0" smtClean="0">
              <a:ln>
                <a:noFill/>
              </a:ln>
            </a:rPr>
            <a:t>       1</a:t>
          </a:r>
          <a:endParaRPr lang="en-US" b="1" dirty="0">
            <a:ln>
              <a:noFill/>
            </a:ln>
          </a:endParaRPr>
        </a:p>
      </dgm:t>
    </dgm:pt>
    <dgm:pt modelId="{EBD0837C-B925-456A-AA41-5DE259A57B50}" type="sibTrans" cxnId="{7494F6BE-83A5-4833-83FA-69F15BA7D4E9}">
      <dgm:prSet/>
      <dgm:spPr/>
      <dgm:t>
        <a:bodyPr/>
        <a:lstStyle/>
        <a:p>
          <a:endParaRPr lang="en-US" b="1">
            <a:ln>
              <a:noFill/>
            </a:ln>
          </a:endParaRPr>
        </a:p>
      </dgm:t>
    </dgm:pt>
    <dgm:pt modelId="{41546961-C40D-4BA5-BA4E-9211880001B6}">
      <dgm:prSet phldrT="[Text]" custT="1"/>
      <dgm:spPr>
        <a:ln>
          <a:noFill/>
        </a:ln>
        <a:effectLst>
          <a:outerShdw blurRad="190500" dist="228600" dir="2700000" algn="ctr">
            <a:srgbClr val="000000">
              <a:alpha val="30000"/>
            </a:srgbClr>
          </a:outerShdw>
        </a:effectLst>
        <a:sp3d prstMaterial="matte">
          <a:bevelT w="127000" h="63500"/>
        </a:sp3d>
      </dgm:spPr>
      <dgm:t>
        <a:bodyPr/>
        <a:lstStyle/>
        <a:p>
          <a:r>
            <a:rPr lang="ru-RU" sz="1200" b="1" dirty="0" err="1" smtClean="0">
              <a:ln>
                <a:noFill/>
              </a:ln>
              <a:latin typeface="Garamond" pitchFamily="18" charset="0"/>
            </a:rPr>
            <a:t>Горковское</a:t>
          </a:r>
          <a:r>
            <a:rPr lang="ru-RU" sz="1200" b="1" dirty="0" smtClean="0">
              <a:ln>
                <a:noFill/>
              </a:ln>
              <a:latin typeface="Garamond" pitchFamily="18" charset="0"/>
            </a:rPr>
            <a:t> ПО</a:t>
          </a:r>
          <a:endParaRPr lang="en-US" sz="1200" b="1" dirty="0">
            <a:ln>
              <a:noFill/>
            </a:ln>
            <a:effectLst>
              <a:outerShdw blurRad="50800" dist="50800" dir="2700000" algn="tl" rotWithShape="0">
                <a:srgbClr val="000000">
                  <a:alpha val="43137"/>
                </a:srgbClr>
              </a:outerShdw>
            </a:effectLst>
            <a:latin typeface="Garamond" pitchFamily="18" charset="0"/>
          </a:endParaRPr>
        </a:p>
      </dgm:t>
    </dgm:pt>
    <dgm:pt modelId="{E4CC99DC-96EC-46F4-9F9A-A563ECD67920}" type="parTrans" cxnId="{EBED582F-54C8-4AB8-A4F2-5565E0B9A634}">
      <dgm:prSet/>
      <dgm:spPr>
        <a:ln>
          <a:noFill/>
        </a:ln>
        <a:effectLst>
          <a:outerShdw blurRad="190500" dist="228600" dir="2700000" algn="ctr">
            <a:srgbClr val="000000">
              <a:alpha val="30000"/>
            </a:srgbClr>
          </a:outerShdw>
        </a:effectLst>
        <a:sp3d prstMaterial="matte">
          <a:bevelT w="127000" h="63500"/>
        </a:sp3d>
      </dgm:spPr>
      <dgm:t>
        <a:bodyPr/>
        <a:lstStyle/>
        <a:p>
          <a:r>
            <a:rPr lang="ru-RU" b="1" dirty="0" smtClean="0">
              <a:ln>
                <a:noFill/>
              </a:ln>
            </a:rPr>
            <a:t>6</a:t>
          </a:r>
          <a:endParaRPr lang="en-US" b="1" dirty="0">
            <a:ln>
              <a:noFill/>
            </a:ln>
          </a:endParaRPr>
        </a:p>
      </dgm:t>
    </dgm:pt>
    <dgm:pt modelId="{E1BAA8E4-EA6A-430B-8D13-793582399CE3}" type="sibTrans" cxnId="{EBED582F-54C8-4AB8-A4F2-5565E0B9A634}">
      <dgm:prSet/>
      <dgm:spPr/>
      <dgm:t>
        <a:bodyPr/>
        <a:lstStyle/>
        <a:p>
          <a:endParaRPr lang="en-US" b="1">
            <a:ln>
              <a:noFill/>
            </a:ln>
          </a:endParaRPr>
        </a:p>
      </dgm:t>
    </dgm:pt>
    <dgm:pt modelId="{CE7F348A-B0A5-4327-8519-2353EBA8E615}">
      <dgm:prSet phldrT="[Text]" custT="1">
        <dgm:style>
          <a:lnRef idx="1">
            <a:schemeClr val="accent5"/>
          </a:lnRef>
          <a:fillRef idx="3">
            <a:schemeClr val="accent5"/>
          </a:fillRef>
          <a:effectRef idx="2">
            <a:schemeClr val="accent5"/>
          </a:effectRef>
          <a:fontRef idx="minor">
            <a:schemeClr val="lt1"/>
          </a:fontRef>
        </dgm:style>
      </dgm:prSet>
      <dgm:spPr>
        <a:solidFill>
          <a:schemeClr val="bg2">
            <a:lumMod val="50000"/>
          </a:schemeClr>
        </a:solidFill>
        <a:ln>
          <a:noFill/>
        </a:ln>
        <a:effectLst>
          <a:outerShdw blurRad="190500" dist="228600" dir="2700000" algn="ctr">
            <a:srgbClr val="000000">
              <a:alpha val="30000"/>
            </a:srgbClr>
          </a:outerShdw>
        </a:effectLst>
        <a:sp3d prstMaterial="matte">
          <a:bevelT w="127000" h="63500"/>
        </a:sp3d>
      </dgm:spPr>
      <dgm:t>
        <a:bodyPr/>
        <a:lstStyle/>
        <a:p>
          <a:r>
            <a:rPr lang="ru-RU" sz="1200" b="1" dirty="0" err="1" smtClean="0">
              <a:ln>
                <a:noFill/>
              </a:ln>
              <a:effectLst>
                <a:outerShdw blurRad="50800" dist="50800" dir="2700000" algn="tl" rotWithShape="0">
                  <a:srgbClr val="000000">
                    <a:alpha val="43137"/>
                  </a:srgbClr>
                </a:outerShdw>
              </a:effectLst>
              <a:latin typeface="Garamond" pitchFamily="18" charset="0"/>
            </a:rPr>
            <a:t>Гыданское</a:t>
          </a:r>
          <a:r>
            <a:rPr lang="ru-RU" sz="1200" b="1" dirty="0" smtClean="0">
              <a:ln>
                <a:noFill/>
              </a:ln>
              <a:effectLst>
                <a:outerShdw blurRad="50800" dist="50800" dir="2700000" algn="tl" rotWithShape="0">
                  <a:srgbClr val="000000">
                    <a:alpha val="43137"/>
                  </a:srgbClr>
                </a:outerShdw>
              </a:effectLst>
              <a:latin typeface="Garamond" pitchFamily="18" charset="0"/>
            </a:rPr>
            <a:t> ПО</a:t>
          </a:r>
          <a:endParaRPr lang="en-US" sz="1200" b="1" dirty="0">
            <a:ln>
              <a:noFill/>
            </a:ln>
            <a:effectLst>
              <a:outerShdw blurRad="50800" dist="50800" dir="2700000" algn="tl" rotWithShape="0">
                <a:srgbClr val="000000">
                  <a:alpha val="43137"/>
                </a:srgbClr>
              </a:outerShdw>
            </a:effectLst>
            <a:latin typeface="Garamond" pitchFamily="18" charset="0"/>
          </a:endParaRPr>
        </a:p>
      </dgm:t>
    </dgm:pt>
    <dgm:pt modelId="{F5EF58D6-18DE-4D4B-9AFA-0AA4263A9FCC}" type="parTrans" cxnId="{714B9259-9C89-406D-AA43-4A045646D857}">
      <dgm:prSet custT="1">
        <dgm:style>
          <a:lnRef idx="1">
            <a:schemeClr val="accent5"/>
          </a:lnRef>
          <a:fillRef idx="3">
            <a:schemeClr val="accent5"/>
          </a:fillRef>
          <a:effectRef idx="2">
            <a:schemeClr val="accent5"/>
          </a:effectRef>
          <a:fontRef idx="minor">
            <a:schemeClr val="lt1"/>
          </a:fontRef>
        </dgm:style>
      </dgm:prSet>
      <dgm:spPr>
        <a:solidFill>
          <a:schemeClr val="bg2">
            <a:lumMod val="50000"/>
          </a:schemeClr>
        </a:solidFill>
        <a:ln>
          <a:noFill/>
        </a:ln>
        <a:effectLst>
          <a:outerShdw blurRad="190500" dist="228600" dir="2700000" algn="ctr">
            <a:srgbClr val="000000">
              <a:alpha val="30000"/>
            </a:srgbClr>
          </a:outerShdw>
        </a:effectLst>
        <a:sp3d prstMaterial="matte">
          <a:bevelT w="127000" h="63500"/>
        </a:sp3d>
      </dgm:spPr>
      <dgm:t>
        <a:bodyPr/>
        <a:lstStyle/>
        <a:p>
          <a:r>
            <a:rPr lang="ru-RU" sz="400" b="0" dirty="0" smtClean="0">
              <a:ln>
                <a:solidFill>
                  <a:schemeClr val="bg1"/>
                </a:solidFill>
              </a:ln>
              <a:solidFill>
                <a:schemeClr val="bg1"/>
              </a:solidFill>
            </a:rPr>
            <a:t>   3</a:t>
          </a:r>
          <a:endParaRPr lang="ru-RU" sz="400" b="0" dirty="0">
            <a:ln>
              <a:solidFill>
                <a:schemeClr val="bg1"/>
              </a:solidFill>
            </a:ln>
            <a:solidFill>
              <a:schemeClr val="bg1"/>
            </a:solidFill>
          </a:endParaRPr>
        </a:p>
      </dgm:t>
    </dgm:pt>
    <dgm:pt modelId="{C2383DCE-991C-4656-B20F-0BEEBF4F3964}" type="sibTrans" cxnId="{714B9259-9C89-406D-AA43-4A045646D857}">
      <dgm:prSet/>
      <dgm:spPr/>
      <dgm:t>
        <a:bodyPr/>
        <a:lstStyle/>
        <a:p>
          <a:endParaRPr lang="ru-RU">
            <a:ln>
              <a:noFill/>
            </a:ln>
          </a:endParaRPr>
        </a:p>
      </dgm:t>
    </dgm:pt>
    <dgm:pt modelId="{6C2ED2BD-BC07-4AB7-A439-49B084CEBD39}">
      <dgm:prSet phldrT="[Text]" custT="1"/>
      <dgm:spPr>
        <a:solidFill>
          <a:schemeClr val="accent6">
            <a:lumMod val="50000"/>
          </a:schemeClr>
        </a:solidFill>
        <a:ln>
          <a:noFill/>
        </a:ln>
        <a:effectLst>
          <a:outerShdw blurRad="190500" dist="228600" dir="2700000" algn="ctr">
            <a:srgbClr val="000000">
              <a:alpha val="30000"/>
            </a:srgbClr>
          </a:outerShdw>
        </a:effectLst>
        <a:sp3d prstMaterial="matte">
          <a:bevelT w="127000" h="63500"/>
        </a:sp3d>
      </dgm:spPr>
      <dgm:t>
        <a:bodyPr/>
        <a:lstStyle/>
        <a:p>
          <a:r>
            <a:rPr lang="ru-RU" sz="1200" b="1" dirty="0" err="1" smtClean="0">
              <a:ln>
                <a:noFill/>
              </a:ln>
              <a:effectLst>
                <a:outerShdw blurRad="50800" dist="50800" dir="2700000" algn="tl" rotWithShape="0">
                  <a:srgbClr val="000000">
                    <a:alpha val="43137"/>
                  </a:srgbClr>
                </a:outerShdw>
              </a:effectLst>
              <a:latin typeface="Garamond" pitchFamily="18" charset="0"/>
            </a:rPr>
            <a:t>Пуровское</a:t>
          </a:r>
          <a:r>
            <a:rPr lang="ru-RU" sz="1200" b="1" dirty="0" smtClean="0">
              <a:ln>
                <a:noFill/>
              </a:ln>
              <a:effectLst>
                <a:outerShdw blurRad="50800" dist="50800" dir="2700000" algn="tl" rotWithShape="0">
                  <a:srgbClr val="000000">
                    <a:alpha val="43137"/>
                  </a:srgbClr>
                </a:outerShdw>
              </a:effectLst>
              <a:latin typeface="Garamond" pitchFamily="18" charset="0"/>
            </a:rPr>
            <a:t> РПО</a:t>
          </a:r>
          <a:endParaRPr lang="en-US" sz="1200" b="1" dirty="0">
            <a:ln>
              <a:noFill/>
            </a:ln>
            <a:effectLst>
              <a:outerShdw blurRad="50800" dist="50800" dir="2700000" algn="tl" rotWithShape="0">
                <a:srgbClr val="000000">
                  <a:alpha val="43137"/>
                </a:srgbClr>
              </a:outerShdw>
            </a:effectLst>
            <a:latin typeface="Garamond" pitchFamily="18" charset="0"/>
          </a:endParaRPr>
        </a:p>
      </dgm:t>
    </dgm:pt>
    <dgm:pt modelId="{9C4BA883-E008-46EA-86FF-A9EBA9959B2E}" type="parTrans" cxnId="{7B08D642-38E5-4424-A49C-39DDF0A53E5E}">
      <dgm:prSet>
        <dgm:style>
          <a:lnRef idx="1">
            <a:schemeClr val="accent6"/>
          </a:lnRef>
          <a:fillRef idx="3">
            <a:schemeClr val="accent6"/>
          </a:fillRef>
          <a:effectRef idx="2">
            <a:schemeClr val="accent6"/>
          </a:effectRef>
          <a:fontRef idx="minor">
            <a:schemeClr val="lt1"/>
          </a:fontRef>
        </dgm:style>
      </dgm:prSet>
      <dgm:spPr>
        <a:solidFill>
          <a:schemeClr val="accent6">
            <a:lumMod val="50000"/>
          </a:schemeClr>
        </a:solidFill>
        <a:ln>
          <a:solidFill>
            <a:schemeClr val="accent6">
              <a:lumMod val="50000"/>
            </a:schemeClr>
          </a:solidFill>
        </a:ln>
      </dgm:spPr>
      <dgm:t>
        <a:bodyPr/>
        <a:lstStyle/>
        <a:p>
          <a:pPr algn="l"/>
          <a:r>
            <a:rPr lang="ru-RU" dirty="0" smtClean="0">
              <a:ln>
                <a:noFill/>
              </a:ln>
              <a:solidFill>
                <a:schemeClr val="accent6">
                  <a:lumMod val="75000"/>
                </a:schemeClr>
              </a:solidFill>
            </a:rPr>
            <a:t>        </a:t>
          </a:r>
          <a:r>
            <a:rPr lang="ru-RU" dirty="0" smtClean="0">
              <a:ln>
                <a:noFill/>
              </a:ln>
              <a:solidFill>
                <a:schemeClr val="bg1"/>
              </a:solidFill>
            </a:rPr>
            <a:t> 7</a:t>
          </a:r>
          <a:endParaRPr lang="ru-RU" dirty="0">
            <a:ln>
              <a:noFill/>
            </a:ln>
            <a:solidFill>
              <a:schemeClr val="bg1"/>
            </a:solidFill>
          </a:endParaRPr>
        </a:p>
      </dgm:t>
    </dgm:pt>
    <dgm:pt modelId="{C20E82C8-AF8C-469B-97A1-E3AC6E15007A}" type="sibTrans" cxnId="{7B08D642-38E5-4424-A49C-39DDF0A53E5E}">
      <dgm:prSet/>
      <dgm:spPr/>
      <dgm:t>
        <a:bodyPr/>
        <a:lstStyle/>
        <a:p>
          <a:endParaRPr lang="ru-RU">
            <a:ln>
              <a:noFill/>
            </a:ln>
          </a:endParaRPr>
        </a:p>
      </dgm:t>
    </dgm:pt>
    <dgm:pt modelId="{652BFD80-0F10-4107-A438-8CCB5337811E}">
      <dgm:prSet phldrT="[Text]" custT="1"/>
      <dgm:spPr>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ru-RU" sz="1200" b="1" dirty="0" err="1" smtClean="0">
              <a:ln>
                <a:noFill/>
              </a:ln>
              <a:effectLst>
                <a:outerShdw blurRad="50800" dist="50800" dir="2700000" algn="tl" rotWithShape="0">
                  <a:srgbClr val="000000">
                    <a:alpha val="43137"/>
                  </a:srgbClr>
                </a:outerShdw>
              </a:effectLst>
              <a:latin typeface="Garamond" pitchFamily="18" charset="0"/>
            </a:rPr>
            <a:t>Ямалпотребсоюз</a:t>
          </a:r>
          <a:endParaRPr lang="en-US" sz="1200" b="1" dirty="0">
            <a:ln>
              <a:noFill/>
            </a:ln>
            <a:effectLst>
              <a:outerShdw blurRad="50800" dist="50800" dir="2700000" algn="tl" rotWithShape="0">
                <a:srgbClr val="000000">
                  <a:alpha val="43137"/>
                </a:srgbClr>
              </a:outerShdw>
            </a:effectLst>
            <a:latin typeface="Garamond" pitchFamily="18" charset="0"/>
          </a:endParaRPr>
        </a:p>
      </dgm:t>
    </dgm:pt>
    <dgm:pt modelId="{EB830B61-6FB2-4A67-87C6-94D54117A3CD}" type="sibTrans" cxnId="{651C5C21-FC94-42EC-9D89-F14A12927DF8}">
      <dgm:prSet/>
      <dgm:spPr/>
      <dgm:t>
        <a:bodyPr/>
        <a:lstStyle/>
        <a:p>
          <a:endParaRPr lang="en-US" b="1">
            <a:ln>
              <a:noFill/>
            </a:ln>
          </a:endParaRPr>
        </a:p>
      </dgm:t>
    </dgm:pt>
    <dgm:pt modelId="{D1C9EFFB-042C-442E-82FC-88D6CFFCA236}" type="parTrans" cxnId="{651C5C21-FC94-42EC-9D89-F14A12927DF8}">
      <dgm:prSet/>
      <dgm:spPr/>
      <dgm:t>
        <a:bodyPr/>
        <a:lstStyle/>
        <a:p>
          <a:endParaRPr lang="en-US" b="1">
            <a:ln>
              <a:noFill/>
            </a:ln>
          </a:endParaRPr>
        </a:p>
      </dgm:t>
    </dgm:pt>
    <dgm:pt modelId="{CFFB24A2-06C4-47F2-8451-BB7570DFB3DC}" type="pres">
      <dgm:prSet presAssocID="{8B443772-342B-496B-B464-D16FA9AD6505}" presName="Name0" presStyleCnt="0">
        <dgm:presLayoutVars>
          <dgm:chMax val="1"/>
          <dgm:dir/>
          <dgm:animLvl val="ctr"/>
          <dgm:resizeHandles val="exact"/>
        </dgm:presLayoutVars>
      </dgm:prSet>
      <dgm:spPr/>
      <dgm:t>
        <a:bodyPr/>
        <a:lstStyle/>
        <a:p>
          <a:endParaRPr lang="en-US"/>
        </a:p>
      </dgm:t>
    </dgm:pt>
    <dgm:pt modelId="{1B5AAB1A-801F-47F0-A79B-C7962C9F4143}" type="pres">
      <dgm:prSet presAssocID="{652BFD80-0F10-4107-A438-8CCB5337811E}" presName="centerShape" presStyleLbl="node0" presStyleIdx="0" presStyleCnt="1" custScaleX="327606" custScaleY="203796" custLinFactNeighborX="4065" custLinFactNeighborY="1312"/>
      <dgm:spPr>
        <a:prstGeom prst="sun">
          <a:avLst/>
        </a:prstGeom>
      </dgm:spPr>
      <dgm:t>
        <a:bodyPr/>
        <a:lstStyle/>
        <a:p>
          <a:endParaRPr lang="en-US"/>
        </a:p>
      </dgm:t>
    </dgm:pt>
    <dgm:pt modelId="{32B9B835-649B-47F0-9FAD-375BCD4491E0}" type="pres">
      <dgm:prSet presAssocID="{D280FBCD-F8F1-4D36-A914-733691CA04CA}" presName="parTrans" presStyleLbl="sibTrans2D1" presStyleIdx="0" presStyleCnt="8" custAng="13667" custFlipVert="1" custFlipHor="0" custScaleX="1026089" custScaleY="113510" custLinFactX="-84798" custLinFactY="-100000" custLinFactNeighborX="-100000" custLinFactNeighborY="-180350"/>
      <dgm:spPr>
        <a:prstGeom prst="bevel">
          <a:avLst/>
        </a:prstGeom>
      </dgm:spPr>
      <dgm:t>
        <a:bodyPr/>
        <a:lstStyle/>
        <a:p>
          <a:endParaRPr lang="en-US"/>
        </a:p>
      </dgm:t>
    </dgm:pt>
    <dgm:pt modelId="{510ABD3C-252E-43A1-86BC-83295A7883A8}" type="pres">
      <dgm:prSet presAssocID="{D280FBCD-F8F1-4D36-A914-733691CA04CA}" presName="connectorText" presStyleLbl="sibTrans2D1" presStyleIdx="0" presStyleCnt="8"/>
      <dgm:spPr>
        <a:prstGeom prst="bevel">
          <a:avLst/>
        </a:prstGeom>
      </dgm:spPr>
      <dgm:t>
        <a:bodyPr/>
        <a:lstStyle/>
        <a:p>
          <a:endParaRPr lang="en-US"/>
        </a:p>
      </dgm:t>
    </dgm:pt>
    <dgm:pt modelId="{44DF1B2A-1F38-4512-BA9E-9FDE82950769}" type="pres">
      <dgm:prSet presAssocID="{A9980A4D-799D-486B-AA3D-157C693C32C5}" presName="node" presStyleLbl="node1" presStyleIdx="0" presStyleCnt="8" custScaleX="185104" custScaleY="86560" custRadScaleRad="87399" custRadScaleInc="22679">
        <dgm:presLayoutVars>
          <dgm:bulletEnabled val="1"/>
        </dgm:presLayoutVars>
      </dgm:prSet>
      <dgm:spPr>
        <a:prstGeom prst="bevel">
          <a:avLst/>
        </a:prstGeom>
      </dgm:spPr>
      <dgm:t>
        <a:bodyPr/>
        <a:lstStyle/>
        <a:p>
          <a:endParaRPr lang="en-US"/>
        </a:p>
      </dgm:t>
    </dgm:pt>
    <dgm:pt modelId="{47B2572E-F4DE-45B7-88FE-7FCABC7CD581}" type="pres">
      <dgm:prSet presAssocID="{E01ABC4A-C57A-4D32-B9FE-86643EDDD8A4}" presName="parTrans" presStyleLbl="sibTrans2D1" presStyleIdx="1" presStyleCnt="8" custAng="1790455" custScaleX="88902" custScaleY="40618" custLinFactX="-500000" custLinFactY="200000" custLinFactNeighborX="-549233" custLinFactNeighborY="281292"/>
      <dgm:spPr>
        <a:prstGeom prst="bevel">
          <a:avLst/>
        </a:prstGeom>
      </dgm:spPr>
      <dgm:t>
        <a:bodyPr/>
        <a:lstStyle/>
        <a:p>
          <a:endParaRPr lang="en-US"/>
        </a:p>
      </dgm:t>
    </dgm:pt>
    <dgm:pt modelId="{F63A55AF-04B1-429F-9BF7-52E522A5C825}" type="pres">
      <dgm:prSet presAssocID="{E01ABC4A-C57A-4D32-B9FE-86643EDDD8A4}" presName="connectorText" presStyleLbl="sibTrans2D1" presStyleIdx="1" presStyleCnt="8"/>
      <dgm:spPr/>
      <dgm:t>
        <a:bodyPr/>
        <a:lstStyle/>
        <a:p>
          <a:endParaRPr lang="en-US"/>
        </a:p>
      </dgm:t>
    </dgm:pt>
    <dgm:pt modelId="{E206C4F9-2C0F-400F-B033-5D41C3DE4FF7}" type="pres">
      <dgm:prSet presAssocID="{6DE4BB67-C3EF-4D6E-BD2A-92FBC8634B1D}" presName="node" presStyleLbl="node1" presStyleIdx="1" presStyleCnt="8" custScaleX="184173" custScaleY="76700" custRadScaleRad="172699" custRadScaleInc="76697">
        <dgm:presLayoutVars>
          <dgm:bulletEnabled val="1"/>
        </dgm:presLayoutVars>
      </dgm:prSet>
      <dgm:spPr>
        <a:prstGeom prst="bevel">
          <a:avLst/>
        </a:prstGeom>
      </dgm:spPr>
      <dgm:t>
        <a:bodyPr/>
        <a:lstStyle/>
        <a:p>
          <a:endParaRPr lang="en-US"/>
        </a:p>
      </dgm:t>
    </dgm:pt>
    <dgm:pt modelId="{E1F4BF64-2063-44D7-B2E1-C052C3DFA3B9}" type="pres">
      <dgm:prSet presAssocID="{DCEEA9D3-680A-4D56-8AE5-1E0021DD3E24}" presName="parTrans" presStyleLbl="sibTrans2D1" presStyleIdx="2" presStyleCnt="8" custAng="11124" custFlipVert="0" custFlipHor="0" custScaleX="2000000" custScaleY="45883" custLinFactX="1900000" custLinFactY="-65258" custLinFactNeighborX="1921763" custLinFactNeighborY="-100000"/>
      <dgm:spPr>
        <a:prstGeom prst="bevel">
          <a:avLst/>
        </a:prstGeom>
      </dgm:spPr>
      <dgm:t>
        <a:bodyPr/>
        <a:lstStyle/>
        <a:p>
          <a:endParaRPr lang="en-US"/>
        </a:p>
      </dgm:t>
    </dgm:pt>
    <dgm:pt modelId="{05596255-7E77-4978-8576-CDF2CDEEE888}" type="pres">
      <dgm:prSet presAssocID="{DCEEA9D3-680A-4D56-8AE5-1E0021DD3E24}" presName="connectorText" presStyleLbl="sibTrans2D1" presStyleIdx="2" presStyleCnt="8"/>
      <dgm:spPr/>
      <dgm:t>
        <a:bodyPr/>
        <a:lstStyle/>
        <a:p>
          <a:endParaRPr lang="en-US"/>
        </a:p>
      </dgm:t>
    </dgm:pt>
    <dgm:pt modelId="{B8986804-C7E4-4D10-AAED-3A96FD40F081}" type="pres">
      <dgm:prSet presAssocID="{46965E3F-FFD4-4EC3-9822-58417902B2F7}" presName="node" presStyleLbl="node1" presStyleIdx="2" presStyleCnt="8" custAng="0" custScaleX="160801" custScaleY="68217" custRadScaleRad="158910" custRadScaleInc="3896">
        <dgm:presLayoutVars>
          <dgm:bulletEnabled val="1"/>
        </dgm:presLayoutVars>
      </dgm:prSet>
      <dgm:spPr>
        <a:prstGeom prst="bevel">
          <a:avLst/>
        </a:prstGeom>
      </dgm:spPr>
      <dgm:t>
        <a:bodyPr/>
        <a:lstStyle/>
        <a:p>
          <a:endParaRPr lang="en-US"/>
        </a:p>
      </dgm:t>
    </dgm:pt>
    <dgm:pt modelId="{F363162B-C588-43F9-8971-B5B2C6DCFFEA}" type="pres">
      <dgm:prSet presAssocID="{F5EF58D6-18DE-4D4B-9AFA-0AA4263A9FCC}" presName="parTrans" presStyleLbl="sibTrans2D1" presStyleIdx="3" presStyleCnt="8" custAng="19670907" custScaleX="77752" custScaleY="40085" custLinFactX="90990" custLinFactNeighborX="100000" custLinFactNeighborY="-16450"/>
      <dgm:spPr>
        <a:prstGeom prst="bevel">
          <a:avLst/>
        </a:prstGeom>
      </dgm:spPr>
      <dgm:t>
        <a:bodyPr/>
        <a:lstStyle/>
        <a:p>
          <a:endParaRPr lang="ru-RU"/>
        </a:p>
      </dgm:t>
    </dgm:pt>
    <dgm:pt modelId="{1B752614-40B1-4C7F-9EC9-54B16296F16E}" type="pres">
      <dgm:prSet presAssocID="{F5EF58D6-18DE-4D4B-9AFA-0AA4263A9FCC}" presName="connectorText" presStyleLbl="sibTrans2D1" presStyleIdx="3" presStyleCnt="8"/>
      <dgm:spPr/>
      <dgm:t>
        <a:bodyPr/>
        <a:lstStyle/>
        <a:p>
          <a:endParaRPr lang="ru-RU"/>
        </a:p>
      </dgm:t>
    </dgm:pt>
    <dgm:pt modelId="{04475A45-52B5-44EC-AF4F-752BD691ABCD}" type="pres">
      <dgm:prSet presAssocID="{CE7F348A-B0A5-4327-8519-2353EBA8E615}" presName="node" presStyleLbl="node1" presStyleIdx="3" presStyleCnt="8" custAng="0" custScaleX="171695" custScaleY="73577" custRadScaleRad="181283" custRadScaleInc="-60061">
        <dgm:presLayoutVars>
          <dgm:bulletEnabled val="1"/>
        </dgm:presLayoutVars>
      </dgm:prSet>
      <dgm:spPr>
        <a:prstGeom prst="bevel">
          <a:avLst/>
        </a:prstGeom>
      </dgm:spPr>
      <dgm:t>
        <a:bodyPr/>
        <a:lstStyle/>
        <a:p>
          <a:endParaRPr lang="ru-RU"/>
        </a:p>
      </dgm:t>
    </dgm:pt>
    <dgm:pt modelId="{157AA841-A9F8-4266-8282-0B12AF610FC7}" type="pres">
      <dgm:prSet presAssocID="{ADC39AB8-82FF-49D6-9F9A-79C7E0C79579}" presName="parTrans" presStyleLbl="sibTrans2D1" presStyleIdx="4" presStyleCnt="8" custAng="5302895" custScaleX="499447" custScaleY="34983" custLinFactX="900000" custLinFactY="14647" custLinFactNeighborX="943790" custLinFactNeighborY="100000"/>
      <dgm:spPr>
        <a:prstGeom prst="bevel">
          <a:avLst/>
        </a:prstGeom>
      </dgm:spPr>
      <dgm:t>
        <a:bodyPr/>
        <a:lstStyle/>
        <a:p>
          <a:endParaRPr lang="en-US"/>
        </a:p>
      </dgm:t>
    </dgm:pt>
    <dgm:pt modelId="{8DC9488F-1D4C-4598-82AA-7B5500EBE103}" type="pres">
      <dgm:prSet presAssocID="{ADC39AB8-82FF-49D6-9F9A-79C7E0C79579}" presName="connectorText" presStyleLbl="sibTrans2D1" presStyleIdx="4" presStyleCnt="8"/>
      <dgm:spPr/>
      <dgm:t>
        <a:bodyPr/>
        <a:lstStyle/>
        <a:p>
          <a:endParaRPr lang="en-US"/>
        </a:p>
      </dgm:t>
    </dgm:pt>
    <dgm:pt modelId="{34F88398-2C27-4C02-BAF2-832EC893B505}" type="pres">
      <dgm:prSet presAssocID="{48D712FE-B522-475C-95B8-BF8BF54C77A4}" presName="node" presStyleLbl="node1" presStyleIdx="4" presStyleCnt="8" custScaleX="196892" custScaleY="83991" custRadScaleRad="97897" custRadScaleInc="-14164">
        <dgm:presLayoutVars>
          <dgm:bulletEnabled val="1"/>
        </dgm:presLayoutVars>
      </dgm:prSet>
      <dgm:spPr>
        <a:prstGeom prst="bevel">
          <a:avLst/>
        </a:prstGeom>
      </dgm:spPr>
      <dgm:t>
        <a:bodyPr/>
        <a:lstStyle/>
        <a:p>
          <a:endParaRPr lang="en-US"/>
        </a:p>
      </dgm:t>
    </dgm:pt>
    <dgm:pt modelId="{26783212-A4DB-4E9F-8918-DB552A25BA26}" type="pres">
      <dgm:prSet presAssocID="{74D5E0B0-72A5-433A-ADD0-FE6F6DA958A0}" presName="parTrans" presStyleLbl="sibTrans2D1" presStyleIdx="5" presStyleCnt="8" custAng="1699875" custScaleX="75503" custScaleY="45502" custLinFactX="400000" custLinFactY="-379403" custLinFactNeighborX="420986" custLinFactNeighborY="-400000"/>
      <dgm:spPr>
        <a:prstGeom prst="bevel">
          <a:avLst/>
        </a:prstGeom>
      </dgm:spPr>
      <dgm:t>
        <a:bodyPr/>
        <a:lstStyle/>
        <a:p>
          <a:endParaRPr lang="en-US"/>
        </a:p>
      </dgm:t>
    </dgm:pt>
    <dgm:pt modelId="{CC803754-1B60-4EC0-9D83-9E4C35D68BD6}" type="pres">
      <dgm:prSet presAssocID="{74D5E0B0-72A5-433A-ADD0-FE6F6DA958A0}" presName="connectorText" presStyleLbl="sibTrans2D1" presStyleIdx="5" presStyleCnt="8"/>
      <dgm:spPr/>
      <dgm:t>
        <a:bodyPr/>
        <a:lstStyle/>
        <a:p>
          <a:endParaRPr lang="en-US"/>
        </a:p>
      </dgm:t>
    </dgm:pt>
    <dgm:pt modelId="{BEFEB9BE-74A3-4589-88CF-0C33C29C65AB}" type="pres">
      <dgm:prSet presAssocID="{AD79F1E8-2002-4BF1-8AD3-6B215261BDE3}" presName="node" presStyleLbl="node1" presStyleIdx="5" presStyleCnt="8" custScaleX="181026" custScaleY="70139" custRadScaleRad="173833" custRadScaleInc="65046">
        <dgm:presLayoutVars>
          <dgm:bulletEnabled val="1"/>
        </dgm:presLayoutVars>
      </dgm:prSet>
      <dgm:spPr>
        <a:prstGeom prst="bevel">
          <a:avLst/>
        </a:prstGeom>
      </dgm:spPr>
      <dgm:t>
        <a:bodyPr/>
        <a:lstStyle/>
        <a:p>
          <a:endParaRPr lang="en-US"/>
        </a:p>
      </dgm:t>
    </dgm:pt>
    <dgm:pt modelId="{FD73F89A-4A60-414F-AE67-B850CC024185}" type="pres">
      <dgm:prSet presAssocID="{E4CC99DC-96EC-46F4-9F9A-A563ECD67920}" presName="parTrans" presStyleLbl="sibTrans2D1" presStyleIdx="6" presStyleCnt="8" custAng="15348" custFlipVert="0" custFlipHor="1" custScaleX="1498290" custScaleY="39649" custLinFactX="-1512829" custLinFactY="-51041" custLinFactNeighborX="-1600000" custLinFactNeighborY="-100000"/>
      <dgm:spPr>
        <a:prstGeom prst="bevel">
          <a:avLst/>
        </a:prstGeom>
      </dgm:spPr>
      <dgm:t>
        <a:bodyPr/>
        <a:lstStyle/>
        <a:p>
          <a:endParaRPr lang="en-US"/>
        </a:p>
      </dgm:t>
    </dgm:pt>
    <dgm:pt modelId="{0C4C839E-9CE0-4374-96D6-0CD2A308C57A}" type="pres">
      <dgm:prSet presAssocID="{E4CC99DC-96EC-46F4-9F9A-A563ECD67920}" presName="connectorText" presStyleLbl="sibTrans2D1" presStyleIdx="6" presStyleCnt="8"/>
      <dgm:spPr>
        <a:prstGeom prst="doubleWave">
          <a:avLst/>
        </a:prstGeom>
      </dgm:spPr>
      <dgm:t>
        <a:bodyPr/>
        <a:lstStyle/>
        <a:p>
          <a:endParaRPr lang="en-US"/>
        </a:p>
      </dgm:t>
    </dgm:pt>
    <dgm:pt modelId="{91EC6291-6F53-475F-8C83-0CE385B5B41E}" type="pres">
      <dgm:prSet presAssocID="{41546961-C40D-4BA5-BA4E-9211880001B6}" presName="node" presStyleLbl="node1" presStyleIdx="6" presStyleCnt="8" custScaleX="183357" custScaleY="71284" custRadScaleRad="150612" custRadScaleInc="-5635">
        <dgm:presLayoutVars>
          <dgm:bulletEnabled val="1"/>
        </dgm:presLayoutVars>
      </dgm:prSet>
      <dgm:spPr>
        <a:prstGeom prst="bevel">
          <a:avLst/>
        </a:prstGeom>
      </dgm:spPr>
      <dgm:t>
        <a:bodyPr/>
        <a:lstStyle/>
        <a:p>
          <a:endParaRPr lang="en-US"/>
        </a:p>
      </dgm:t>
    </dgm:pt>
    <dgm:pt modelId="{DDA999C9-AEA0-472C-8F64-56B78F441340}" type="pres">
      <dgm:prSet presAssocID="{9C4BA883-E008-46EA-86FF-A9EBA9959B2E}" presName="parTrans" presStyleLbl="sibTrans2D1" presStyleIdx="7" presStyleCnt="8" custAng="19999999" custFlipVert="1" custScaleX="127515" custScaleY="43456" custLinFactX="-100000" custLinFactY="-104950" custLinFactNeighborX="-171517" custLinFactNeighborY="-200000"/>
      <dgm:spPr>
        <a:prstGeom prst="bevel">
          <a:avLst/>
        </a:prstGeom>
      </dgm:spPr>
      <dgm:t>
        <a:bodyPr/>
        <a:lstStyle/>
        <a:p>
          <a:endParaRPr lang="ru-RU"/>
        </a:p>
      </dgm:t>
    </dgm:pt>
    <dgm:pt modelId="{4738A975-9992-41C0-9613-3A7BD83C9401}" type="pres">
      <dgm:prSet presAssocID="{9C4BA883-E008-46EA-86FF-A9EBA9959B2E}" presName="connectorText" presStyleLbl="sibTrans2D1" presStyleIdx="7" presStyleCnt="8"/>
      <dgm:spPr/>
      <dgm:t>
        <a:bodyPr/>
        <a:lstStyle/>
        <a:p>
          <a:endParaRPr lang="ru-RU"/>
        </a:p>
      </dgm:t>
    </dgm:pt>
    <dgm:pt modelId="{7EFCB4D9-AF59-4B46-A254-E1BE2C4C2F19}" type="pres">
      <dgm:prSet presAssocID="{6C2ED2BD-BC07-4AB7-A439-49B084CEBD39}" presName="node" presStyleLbl="node1" presStyleIdx="7" presStyleCnt="8" custAng="0" custScaleX="193810" custScaleY="78432" custRadScaleRad="164583" custRadScaleInc="-79464">
        <dgm:presLayoutVars>
          <dgm:bulletEnabled val="1"/>
        </dgm:presLayoutVars>
      </dgm:prSet>
      <dgm:spPr>
        <a:prstGeom prst="bevel">
          <a:avLst/>
        </a:prstGeom>
      </dgm:spPr>
      <dgm:t>
        <a:bodyPr/>
        <a:lstStyle/>
        <a:p>
          <a:endParaRPr lang="ru-RU"/>
        </a:p>
      </dgm:t>
    </dgm:pt>
  </dgm:ptLst>
  <dgm:cxnLst>
    <dgm:cxn modelId="{3F0A5877-18D3-4D17-B622-7E25CD3808C5}" type="presOf" srcId="{8B443772-342B-496B-B464-D16FA9AD6505}" destId="{CFFB24A2-06C4-47F2-8451-BB7570DFB3DC}" srcOrd="0" destOrd="0" presId="urn:microsoft.com/office/officeart/2005/8/layout/radial5"/>
    <dgm:cxn modelId="{9DE2E666-E315-4EB6-8F3E-33E457B59A1C}" type="presOf" srcId="{E01ABC4A-C57A-4D32-B9FE-86643EDDD8A4}" destId="{F63A55AF-04B1-429F-9BF7-52E522A5C825}" srcOrd="1" destOrd="0" presId="urn:microsoft.com/office/officeart/2005/8/layout/radial5"/>
    <dgm:cxn modelId="{FA0AADFD-581C-4FB3-8D2A-89236D29661B}" type="presOf" srcId="{6DE4BB67-C3EF-4D6E-BD2A-92FBC8634B1D}" destId="{E206C4F9-2C0F-400F-B033-5D41C3DE4FF7}" srcOrd="0" destOrd="0" presId="urn:microsoft.com/office/officeart/2005/8/layout/radial5"/>
    <dgm:cxn modelId="{64C3F827-4123-401A-A08C-2537B6F9F2B6}" type="presOf" srcId="{E4CC99DC-96EC-46F4-9F9A-A563ECD67920}" destId="{FD73F89A-4A60-414F-AE67-B850CC024185}" srcOrd="0" destOrd="0" presId="urn:microsoft.com/office/officeart/2005/8/layout/radial5"/>
    <dgm:cxn modelId="{1A38EFED-1BB2-4336-B41B-CE605B5B036C}" type="presOf" srcId="{DCEEA9D3-680A-4D56-8AE5-1E0021DD3E24}" destId="{05596255-7E77-4978-8576-CDF2CDEEE888}" srcOrd="1" destOrd="0" presId="urn:microsoft.com/office/officeart/2005/8/layout/radial5"/>
    <dgm:cxn modelId="{7DABD4E1-0B36-42D8-8099-810AF83CE0C0}" type="presOf" srcId="{9C4BA883-E008-46EA-86FF-A9EBA9959B2E}" destId="{4738A975-9992-41C0-9613-3A7BD83C9401}" srcOrd="1" destOrd="0" presId="urn:microsoft.com/office/officeart/2005/8/layout/radial5"/>
    <dgm:cxn modelId="{C7070AC0-4F8C-494C-88B6-05094874C3C0}" type="presOf" srcId="{74D5E0B0-72A5-433A-ADD0-FE6F6DA958A0}" destId="{26783212-A4DB-4E9F-8918-DB552A25BA26}" srcOrd="0" destOrd="0" presId="urn:microsoft.com/office/officeart/2005/8/layout/radial5"/>
    <dgm:cxn modelId="{6ACAF091-A239-48B8-A898-A7A9507B682D}" type="presOf" srcId="{F5EF58D6-18DE-4D4B-9AFA-0AA4263A9FCC}" destId="{1B752614-40B1-4C7F-9EC9-54B16296F16E}" srcOrd="1" destOrd="0" presId="urn:microsoft.com/office/officeart/2005/8/layout/radial5"/>
    <dgm:cxn modelId="{CABA9D42-62A1-4695-BFFC-68544A7DD456}" srcId="{652BFD80-0F10-4107-A438-8CCB5337811E}" destId="{6DE4BB67-C3EF-4D6E-BD2A-92FBC8634B1D}" srcOrd="1" destOrd="0" parTransId="{E01ABC4A-C57A-4D32-B9FE-86643EDDD8A4}" sibTransId="{208C2439-3634-402E-AC8B-33974E78E687}"/>
    <dgm:cxn modelId="{98B57CAC-0688-4403-857E-481A495E7D0D}" type="presOf" srcId="{A9980A4D-799D-486B-AA3D-157C693C32C5}" destId="{44DF1B2A-1F38-4512-BA9E-9FDE82950769}" srcOrd="0" destOrd="0" presId="urn:microsoft.com/office/officeart/2005/8/layout/radial5"/>
    <dgm:cxn modelId="{D1293589-A8AD-43CD-ABC9-658F3ACCE323}" type="presOf" srcId="{48D712FE-B522-475C-95B8-BF8BF54C77A4}" destId="{34F88398-2C27-4C02-BAF2-832EC893B505}" srcOrd="0" destOrd="0" presId="urn:microsoft.com/office/officeart/2005/8/layout/radial5"/>
    <dgm:cxn modelId="{37AB8EBB-A294-4F8D-AD3F-012F3FE0B3CA}" type="presOf" srcId="{AD79F1E8-2002-4BF1-8AD3-6B215261BDE3}" destId="{BEFEB9BE-74A3-4589-88CF-0C33C29C65AB}" srcOrd="0" destOrd="0" presId="urn:microsoft.com/office/officeart/2005/8/layout/radial5"/>
    <dgm:cxn modelId="{3DBEBBD1-E222-4023-B2AC-D94BB612D86C}" type="presOf" srcId="{F5EF58D6-18DE-4D4B-9AFA-0AA4263A9FCC}" destId="{F363162B-C588-43F9-8971-B5B2C6DCFFEA}" srcOrd="0" destOrd="0" presId="urn:microsoft.com/office/officeart/2005/8/layout/radial5"/>
    <dgm:cxn modelId="{BAC0E94F-1313-4163-9761-71DF830EEC0C}" type="presOf" srcId="{E4CC99DC-96EC-46F4-9F9A-A563ECD67920}" destId="{0C4C839E-9CE0-4374-96D6-0CD2A308C57A}" srcOrd="1" destOrd="0" presId="urn:microsoft.com/office/officeart/2005/8/layout/radial5"/>
    <dgm:cxn modelId="{710ACA03-587B-413E-951D-922E0DD90175}" type="presOf" srcId="{46965E3F-FFD4-4EC3-9822-58417902B2F7}" destId="{B8986804-C7E4-4D10-AAED-3A96FD40F081}" srcOrd="0" destOrd="0" presId="urn:microsoft.com/office/officeart/2005/8/layout/radial5"/>
    <dgm:cxn modelId="{3476214F-186C-4682-93B1-895452E0DC5E}" type="presOf" srcId="{ADC39AB8-82FF-49D6-9F9A-79C7E0C79579}" destId="{8DC9488F-1D4C-4598-82AA-7B5500EBE103}" srcOrd="1" destOrd="0" presId="urn:microsoft.com/office/officeart/2005/8/layout/radial5"/>
    <dgm:cxn modelId="{35C166E9-CED7-4500-AB7C-A9FCF60DDFAB}" type="presOf" srcId="{E01ABC4A-C57A-4D32-B9FE-86643EDDD8A4}" destId="{47B2572E-F4DE-45B7-88FE-7FCABC7CD581}" srcOrd="0" destOrd="0" presId="urn:microsoft.com/office/officeart/2005/8/layout/radial5"/>
    <dgm:cxn modelId="{651C5C21-FC94-42EC-9D89-F14A12927DF8}" srcId="{8B443772-342B-496B-B464-D16FA9AD6505}" destId="{652BFD80-0F10-4107-A438-8CCB5337811E}" srcOrd="0" destOrd="0" parTransId="{D1C9EFFB-042C-442E-82FC-88D6CFFCA236}" sibTransId="{EB830B61-6FB2-4A67-87C6-94D54117A3CD}"/>
    <dgm:cxn modelId="{714B9259-9C89-406D-AA43-4A045646D857}" srcId="{652BFD80-0F10-4107-A438-8CCB5337811E}" destId="{CE7F348A-B0A5-4327-8519-2353EBA8E615}" srcOrd="3" destOrd="0" parTransId="{F5EF58D6-18DE-4D4B-9AFA-0AA4263A9FCC}" sibTransId="{C2383DCE-991C-4656-B20F-0BEEBF4F3964}"/>
    <dgm:cxn modelId="{92FB9403-049B-4038-B0BA-66702123A0DB}" type="presOf" srcId="{9C4BA883-E008-46EA-86FF-A9EBA9959B2E}" destId="{DDA999C9-AEA0-472C-8F64-56B78F441340}" srcOrd="0" destOrd="0" presId="urn:microsoft.com/office/officeart/2005/8/layout/radial5"/>
    <dgm:cxn modelId="{B6809CE8-82E7-42F9-9AC0-3EC3C916D872}" type="presOf" srcId="{CE7F348A-B0A5-4327-8519-2353EBA8E615}" destId="{04475A45-52B5-44EC-AF4F-752BD691ABCD}" srcOrd="0" destOrd="0" presId="urn:microsoft.com/office/officeart/2005/8/layout/radial5"/>
    <dgm:cxn modelId="{76590FF2-576F-4CE8-852E-BE22861BF1B7}" type="presOf" srcId="{6C2ED2BD-BC07-4AB7-A439-49B084CEBD39}" destId="{7EFCB4D9-AF59-4B46-A254-E1BE2C4C2F19}" srcOrd="0" destOrd="0" presId="urn:microsoft.com/office/officeart/2005/8/layout/radial5"/>
    <dgm:cxn modelId="{857CFF5E-3F64-451B-9A87-6E4F682B3FBF}" srcId="{652BFD80-0F10-4107-A438-8CCB5337811E}" destId="{48D712FE-B522-475C-95B8-BF8BF54C77A4}" srcOrd="4" destOrd="0" parTransId="{ADC39AB8-82FF-49D6-9F9A-79C7E0C79579}" sibTransId="{5B59EE53-3EF1-4EBF-B0D0-744DE7FA4AED}"/>
    <dgm:cxn modelId="{6D3A2FA6-FED5-4935-AA59-8A617E9D6596}" srcId="{652BFD80-0F10-4107-A438-8CCB5337811E}" destId="{A9980A4D-799D-486B-AA3D-157C693C32C5}" srcOrd="0" destOrd="0" parTransId="{D280FBCD-F8F1-4D36-A914-733691CA04CA}" sibTransId="{5520104D-14FA-4DED-B7F2-4C798389CEEC}"/>
    <dgm:cxn modelId="{00721101-75B3-476F-8F2F-C29E6E507D68}" type="presOf" srcId="{ADC39AB8-82FF-49D6-9F9A-79C7E0C79579}" destId="{157AA841-A9F8-4266-8282-0B12AF610FC7}" srcOrd="0" destOrd="0" presId="urn:microsoft.com/office/officeart/2005/8/layout/radial5"/>
    <dgm:cxn modelId="{02DCCFE0-6AE2-4E42-9E2B-8995D32D0F0C}" type="presOf" srcId="{D280FBCD-F8F1-4D36-A914-733691CA04CA}" destId="{32B9B835-649B-47F0-9FAD-375BCD4491E0}" srcOrd="0" destOrd="0" presId="urn:microsoft.com/office/officeart/2005/8/layout/radial5"/>
    <dgm:cxn modelId="{D859F87D-718C-43D2-9060-5FCC03971D8D}" type="presOf" srcId="{41546961-C40D-4BA5-BA4E-9211880001B6}" destId="{91EC6291-6F53-475F-8C83-0CE385B5B41E}" srcOrd="0" destOrd="0" presId="urn:microsoft.com/office/officeart/2005/8/layout/radial5"/>
    <dgm:cxn modelId="{DB2A6233-0F93-48CD-9BF1-4EE7287B64B2}" type="presOf" srcId="{652BFD80-0F10-4107-A438-8CCB5337811E}" destId="{1B5AAB1A-801F-47F0-A79B-C7962C9F4143}" srcOrd="0" destOrd="0" presId="urn:microsoft.com/office/officeart/2005/8/layout/radial5"/>
    <dgm:cxn modelId="{1C27D820-2C05-4D06-B241-785A796D9E6F}" srcId="{652BFD80-0F10-4107-A438-8CCB5337811E}" destId="{46965E3F-FFD4-4EC3-9822-58417902B2F7}" srcOrd="2" destOrd="0" parTransId="{DCEEA9D3-680A-4D56-8AE5-1E0021DD3E24}" sibTransId="{8B8DCD60-855E-4B13-BE97-4955CD11985C}"/>
    <dgm:cxn modelId="{29EB0171-FCDF-4511-9240-6F254ABE7803}" type="presOf" srcId="{74D5E0B0-72A5-433A-ADD0-FE6F6DA958A0}" destId="{CC803754-1B60-4EC0-9D83-9E4C35D68BD6}" srcOrd="1" destOrd="0" presId="urn:microsoft.com/office/officeart/2005/8/layout/radial5"/>
    <dgm:cxn modelId="{EBED582F-54C8-4AB8-A4F2-5565E0B9A634}" srcId="{652BFD80-0F10-4107-A438-8CCB5337811E}" destId="{41546961-C40D-4BA5-BA4E-9211880001B6}" srcOrd="6" destOrd="0" parTransId="{E4CC99DC-96EC-46F4-9F9A-A563ECD67920}" sibTransId="{E1BAA8E4-EA6A-430B-8D13-793582399CE3}"/>
    <dgm:cxn modelId="{7494F6BE-83A5-4833-83FA-69F15BA7D4E9}" srcId="{652BFD80-0F10-4107-A438-8CCB5337811E}" destId="{AD79F1E8-2002-4BF1-8AD3-6B215261BDE3}" srcOrd="5" destOrd="0" parTransId="{74D5E0B0-72A5-433A-ADD0-FE6F6DA958A0}" sibTransId="{EBD0837C-B925-456A-AA41-5DE259A57B50}"/>
    <dgm:cxn modelId="{7B08D642-38E5-4424-A49C-39DDF0A53E5E}" srcId="{652BFD80-0F10-4107-A438-8CCB5337811E}" destId="{6C2ED2BD-BC07-4AB7-A439-49B084CEBD39}" srcOrd="7" destOrd="0" parTransId="{9C4BA883-E008-46EA-86FF-A9EBA9959B2E}" sibTransId="{C20E82C8-AF8C-469B-97A1-E3AC6E15007A}"/>
    <dgm:cxn modelId="{DF94B959-62AB-43B1-AFBD-3F2191DB763A}" type="presOf" srcId="{D280FBCD-F8F1-4D36-A914-733691CA04CA}" destId="{510ABD3C-252E-43A1-86BC-83295A7883A8}" srcOrd="1" destOrd="0" presId="urn:microsoft.com/office/officeart/2005/8/layout/radial5"/>
    <dgm:cxn modelId="{68E62D26-019B-4084-86EE-E4754E448746}" type="presOf" srcId="{DCEEA9D3-680A-4D56-8AE5-1E0021DD3E24}" destId="{E1F4BF64-2063-44D7-B2E1-C052C3DFA3B9}" srcOrd="0" destOrd="0" presId="urn:microsoft.com/office/officeart/2005/8/layout/radial5"/>
    <dgm:cxn modelId="{D9815560-AA36-494F-937F-681CD49424AB}" type="presParOf" srcId="{CFFB24A2-06C4-47F2-8451-BB7570DFB3DC}" destId="{1B5AAB1A-801F-47F0-A79B-C7962C9F4143}" srcOrd="0" destOrd="0" presId="urn:microsoft.com/office/officeart/2005/8/layout/radial5"/>
    <dgm:cxn modelId="{018642B3-C7F6-4746-9D24-7E4FEC85A4B8}" type="presParOf" srcId="{CFFB24A2-06C4-47F2-8451-BB7570DFB3DC}" destId="{32B9B835-649B-47F0-9FAD-375BCD4491E0}" srcOrd="1" destOrd="0" presId="urn:microsoft.com/office/officeart/2005/8/layout/radial5"/>
    <dgm:cxn modelId="{F99B64D3-1C2B-4C9F-BB77-CB48094FDAD4}" type="presParOf" srcId="{32B9B835-649B-47F0-9FAD-375BCD4491E0}" destId="{510ABD3C-252E-43A1-86BC-83295A7883A8}" srcOrd="0" destOrd="0" presId="urn:microsoft.com/office/officeart/2005/8/layout/radial5"/>
    <dgm:cxn modelId="{E07B39A1-B73A-4830-BEEB-B9F00E4D845F}" type="presParOf" srcId="{CFFB24A2-06C4-47F2-8451-BB7570DFB3DC}" destId="{44DF1B2A-1F38-4512-BA9E-9FDE82950769}" srcOrd="2" destOrd="0" presId="urn:microsoft.com/office/officeart/2005/8/layout/radial5"/>
    <dgm:cxn modelId="{9ED75852-5A3F-454E-B817-74C3F8F90FAF}" type="presParOf" srcId="{CFFB24A2-06C4-47F2-8451-BB7570DFB3DC}" destId="{47B2572E-F4DE-45B7-88FE-7FCABC7CD581}" srcOrd="3" destOrd="0" presId="urn:microsoft.com/office/officeart/2005/8/layout/radial5"/>
    <dgm:cxn modelId="{C8A7AC14-F2E4-428B-A5E0-FF0C6526C22F}" type="presParOf" srcId="{47B2572E-F4DE-45B7-88FE-7FCABC7CD581}" destId="{F63A55AF-04B1-429F-9BF7-52E522A5C825}" srcOrd="0" destOrd="0" presId="urn:microsoft.com/office/officeart/2005/8/layout/radial5"/>
    <dgm:cxn modelId="{C8B80036-0341-4444-B26A-A2859E4CCBC0}" type="presParOf" srcId="{CFFB24A2-06C4-47F2-8451-BB7570DFB3DC}" destId="{E206C4F9-2C0F-400F-B033-5D41C3DE4FF7}" srcOrd="4" destOrd="0" presId="urn:microsoft.com/office/officeart/2005/8/layout/radial5"/>
    <dgm:cxn modelId="{6BF7E445-B8AC-4731-86A4-EF54E4C2BC08}" type="presParOf" srcId="{CFFB24A2-06C4-47F2-8451-BB7570DFB3DC}" destId="{E1F4BF64-2063-44D7-B2E1-C052C3DFA3B9}" srcOrd="5" destOrd="0" presId="urn:microsoft.com/office/officeart/2005/8/layout/radial5"/>
    <dgm:cxn modelId="{6DFCA2EB-2E67-4F4A-90F4-B37C8E01AF0E}" type="presParOf" srcId="{E1F4BF64-2063-44D7-B2E1-C052C3DFA3B9}" destId="{05596255-7E77-4978-8576-CDF2CDEEE888}" srcOrd="0" destOrd="0" presId="urn:microsoft.com/office/officeart/2005/8/layout/radial5"/>
    <dgm:cxn modelId="{F72E71F8-6BC5-4BF5-959E-D23A7F5A9992}" type="presParOf" srcId="{CFFB24A2-06C4-47F2-8451-BB7570DFB3DC}" destId="{B8986804-C7E4-4D10-AAED-3A96FD40F081}" srcOrd="6" destOrd="0" presId="urn:microsoft.com/office/officeart/2005/8/layout/radial5"/>
    <dgm:cxn modelId="{80658CD9-D267-49E9-BCF4-C35ABCB8CC62}" type="presParOf" srcId="{CFFB24A2-06C4-47F2-8451-BB7570DFB3DC}" destId="{F363162B-C588-43F9-8971-B5B2C6DCFFEA}" srcOrd="7" destOrd="0" presId="urn:microsoft.com/office/officeart/2005/8/layout/radial5"/>
    <dgm:cxn modelId="{6D7401C4-CB3C-4996-B45A-92B9F7349780}" type="presParOf" srcId="{F363162B-C588-43F9-8971-B5B2C6DCFFEA}" destId="{1B752614-40B1-4C7F-9EC9-54B16296F16E}" srcOrd="0" destOrd="0" presId="urn:microsoft.com/office/officeart/2005/8/layout/radial5"/>
    <dgm:cxn modelId="{F8876828-E4C2-4E4A-BDCA-8CC31336F696}" type="presParOf" srcId="{CFFB24A2-06C4-47F2-8451-BB7570DFB3DC}" destId="{04475A45-52B5-44EC-AF4F-752BD691ABCD}" srcOrd="8" destOrd="0" presId="urn:microsoft.com/office/officeart/2005/8/layout/radial5"/>
    <dgm:cxn modelId="{FC3C33C1-D437-4937-A3DD-19866E1D444F}" type="presParOf" srcId="{CFFB24A2-06C4-47F2-8451-BB7570DFB3DC}" destId="{157AA841-A9F8-4266-8282-0B12AF610FC7}" srcOrd="9" destOrd="0" presId="urn:microsoft.com/office/officeart/2005/8/layout/radial5"/>
    <dgm:cxn modelId="{187BC5D6-6FD2-44A6-8AEF-D23817D90A01}" type="presParOf" srcId="{157AA841-A9F8-4266-8282-0B12AF610FC7}" destId="{8DC9488F-1D4C-4598-82AA-7B5500EBE103}" srcOrd="0" destOrd="0" presId="urn:microsoft.com/office/officeart/2005/8/layout/radial5"/>
    <dgm:cxn modelId="{A6BB7572-3578-41CE-AED0-D8D266B210E4}" type="presParOf" srcId="{CFFB24A2-06C4-47F2-8451-BB7570DFB3DC}" destId="{34F88398-2C27-4C02-BAF2-832EC893B505}" srcOrd="10" destOrd="0" presId="urn:microsoft.com/office/officeart/2005/8/layout/radial5"/>
    <dgm:cxn modelId="{300F968D-B48E-44E9-BB84-CF967DE6E6C2}" type="presParOf" srcId="{CFFB24A2-06C4-47F2-8451-BB7570DFB3DC}" destId="{26783212-A4DB-4E9F-8918-DB552A25BA26}" srcOrd="11" destOrd="0" presId="urn:microsoft.com/office/officeart/2005/8/layout/radial5"/>
    <dgm:cxn modelId="{004A793C-A00D-48EE-9793-571AA158906F}" type="presParOf" srcId="{26783212-A4DB-4E9F-8918-DB552A25BA26}" destId="{CC803754-1B60-4EC0-9D83-9E4C35D68BD6}" srcOrd="0" destOrd="0" presId="urn:microsoft.com/office/officeart/2005/8/layout/radial5"/>
    <dgm:cxn modelId="{22E73D7C-D604-4935-9B6F-3DCA00B6973C}" type="presParOf" srcId="{CFFB24A2-06C4-47F2-8451-BB7570DFB3DC}" destId="{BEFEB9BE-74A3-4589-88CF-0C33C29C65AB}" srcOrd="12" destOrd="0" presId="urn:microsoft.com/office/officeart/2005/8/layout/radial5"/>
    <dgm:cxn modelId="{271851BF-AE8A-4A37-A14A-E0BA2E139B4C}" type="presParOf" srcId="{CFFB24A2-06C4-47F2-8451-BB7570DFB3DC}" destId="{FD73F89A-4A60-414F-AE67-B850CC024185}" srcOrd="13" destOrd="0" presId="urn:microsoft.com/office/officeart/2005/8/layout/radial5"/>
    <dgm:cxn modelId="{01A4E32B-3D71-4073-B64A-0E0C1C15A053}" type="presParOf" srcId="{FD73F89A-4A60-414F-AE67-B850CC024185}" destId="{0C4C839E-9CE0-4374-96D6-0CD2A308C57A}" srcOrd="0" destOrd="0" presId="urn:microsoft.com/office/officeart/2005/8/layout/radial5"/>
    <dgm:cxn modelId="{B33AE9C6-C7E0-4B82-B003-022BB597A7CE}" type="presParOf" srcId="{CFFB24A2-06C4-47F2-8451-BB7570DFB3DC}" destId="{91EC6291-6F53-475F-8C83-0CE385B5B41E}" srcOrd="14" destOrd="0" presId="urn:microsoft.com/office/officeart/2005/8/layout/radial5"/>
    <dgm:cxn modelId="{F6F11B13-0449-41BF-9EEA-A527BBF47CF2}" type="presParOf" srcId="{CFFB24A2-06C4-47F2-8451-BB7570DFB3DC}" destId="{DDA999C9-AEA0-472C-8F64-56B78F441340}" srcOrd="15" destOrd="0" presId="urn:microsoft.com/office/officeart/2005/8/layout/radial5"/>
    <dgm:cxn modelId="{DED781C3-368F-4B81-98B5-B807E5D7C41A}" type="presParOf" srcId="{DDA999C9-AEA0-472C-8F64-56B78F441340}" destId="{4738A975-9992-41C0-9613-3A7BD83C9401}" srcOrd="0" destOrd="0" presId="urn:microsoft.com/office/officeart/2005/8/layout/radial5"/>
    <dgm:cxn modelId="{ACECB6C3-BAED-4D5B-9421-3A57D7D4209E}" type="presParOf" srcId="{CFFB24A2-06C4-47F2-8451-BB7570DFB3DC}" destId="{7EFCB4D9-AF59-4B46-A254-E1BE2C4C2F19}" srcOrd="16" destOrd="0" presId="urn:microsoft.com/office/officeart/2005/8/layout/radial5"/>
  </dgm:cxnLst>
  <dgm:bg>
    <a:noFill/>
  </dgm:bg>
  <dgm:whole>
    <a:ln w="9525" cap="flat" cmpd="sng" algn="ctr">
      <a:solidFill>
        <a:schemeClr val="accent1">
          <a:lumMod val="40000"/>
          <a:lumOff val="60000"/>
        </a:schemeClr>
      </a:solidFill>
      <a:prstDash val="solid"/>
      <a:round/>
      <a:headEnd type="none" w="med" len="med"/>
      <a:tailEnd type="none" w="med" len="med"/>
    </a:ln>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5AAB1A-801F-47F0-A79B-C7962C9F4143}">
      <dsp:nvSpPr>
        <dsp:cNvPr id="0" name=""/>
        <dsp:cNvSpPr/>
      </dsp:nvSpPr>
      <dsp:spPr>
        <a:xfrm>
          <a:off x="1557611" y="875785"/>
          <a:ext cx="2512718" cy="1563102"/>
        </a:xfrm>
        <a:prstGeom prst="sun">
          <a:avLst/>
        </a:prstGeom>
        <a:solidFill>
          <a:srgbClr val="FF0000"/>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b="1" kern="1200" dirty="0" err="1" smtClean="0">
              <a:ln>
                <a:noFill/>
              </a:ln>
              <a:effectLst>
                <a:outerShdw blurRad="50800" dist="50800" dir="2700000" algn="tl" rotWithShape="0">
                  <a:srgbClr val="000000">
                    <a:alpha val="43137"/>
                  </a:srgbClr>
                </a:outerShdw>
              </a:effectLst>
              <a:latin typeface="Garamond" pitchFamily="18" charset="0"/>
            </a:rPr>
            <a:t>Ямалпотребсоюз</a:t>
          </a:r>
          <a:endParaRPr lang="en-US" sz="1200" b="1" kern="1200" dirty="0">
            <a:ln>
              <a:noFill/>
            </a:ln>
            <a:effectLst>
              <a:outerShdw blurRad="50800" dist="50800" dir="2700000" algn="tl" rotWithShape="0">
                <a:srgbClr val="000000">
                  <a:alpha val="43137"/>
                </a:srgbClr>
              </a:outerShdw>
            </a:effectLst>
            <a:latin typeface="Garamond" pitchFamily="18" charset="0"/>
          </a:endParaRPr>
        </a:p>
      </dsp:txBody>
      <dsp:txXfrm>
        <a:off x="2369789" y="1381022"/>
        <a:ext cx="888362" cy="552628"/>
      </dsp:txXfrm>
    </dsp:sp>
    <dsp:sp modelId="{32B9B835-649B-47F0-9FAD-375BCD4491E0}">
      <dsp:nvSpPr>
        <dsp:cNvPr id="0" name=""/>
        <dsp:cNvSpPr/>
      </dsp:nvSpPr>
      <dsp:spPr>
        <a:xfrm rot="5400000" flipV="1">
          <a:off x="2749818" y="-62410"/>
          <a:ext cx="89711" cy="313215"/>
        </a:xfrm>
        <a:prstGeom prst="bevel">
          <a:avLst/>
        </a:prstGeom>
        <a:solidFill>
          <a:schemeClr val="accent3"/>
        </a:solidFill>
        <a:ln>
          <a:noFill/>
        </a:ln>
        <a:effectLst>
          <a:outerShdw blurRad="190500" dist="228600" dir="2700000" algn="ctr" rotWithShape="0">
            <a:srgbClr val="000000">
              <a:alpha val="30000"/>
            </a:srgbClr>
          </a:outerShdw>
        </a:effectLst>
        <a:scene3d>
          <a:camera prst="orthographicFront">
            <a:rot lat="0" lon="0" rev="0"/>
          </a:camera>
          <a:lightRig rig="contrasting" dir="t">
            <a:rot lat="0" lon="0" rev="1500000"/>
          </a:lightRig>
        </a:scene3d>
        <a:sp3d prstMaterial="matte">
          <a:bevelT w="127000" h="63500"/>
        </a:sp3d>
      </dsp:spPr>
      <dsp:style>
        <a:lnRef idx="0">
          <a:schemeClr val="accent3"/>
        </a:lnRef>
        <a:fillRef idx="3">
          <a:schemeClr val="accent3"/>
        </a:fillRef>
        <a:effectRef idx="3">
          <a:schemeClr val="accent3"/>
        </a:effectRef>
        <a:fontRef idx="minor">
          <a:schemeClr val="lt1"/>
        </a:fontRef>
      </dsp:style>
      <dsp:txBody>
        <a:bodyPr spcFirstLastPara="0" vert="vert" wrap="square" lIns="0" tIns="0" rIns="0" bIns="0" numCol="1" spcCol="1270" anchor="ctr" anchorCtr="0">
          <a:noAutofit/>
        </a:bodyPr>
        <a:lstStyle/>
        <a:p>
          <a:pPr lvl="0" algn="ctr" defTabSz="222250">
            <a:lnSpc>
              <a:spcPct val="90000"/>
            </a:lnSpc>
            <a:spcBef>
              <a:spcPct val="0"/>
            </a:spcBef>
            <a:spcAft>
              <a:spcPct val="35000"/>
            </a:spcAft>
          </a:pPr>
          <a:r>
            <a:rPr lang="ru-RU" sz="500" b="1" kern="1200" dirty="0" smtClean="0">
              <a:ln>
                <a:noFill/>
              </a:ln>
            </a:rPr>
            <a:t>1</a:t>
          </a:r>
          <a:endParaRPr lang="en-US" sz="500" b="1" kern="1200" dirty="0">
            <a:ln>
              <a:noFill/>
            </a:ln>
          </a:endParaRPr>
        </a:p>
      </dsp:txBody>
      <dsp:txXfrm rot="10800000">
        <a:off x="2761032" y="-51196"/>
        <a:ext cx="67283" cy="290787"/>
      </dsp:txXfrm>
    </dsp:sp>
    <dsp:sp modelId="{44DF1B2A-1F38-4512-BA9E-9FDE82950769}">
      <dsp:nvSpPr>
        <dsp:cNvPr id="0" name=""/>
        <dsp:cNvSpPr/>
      </dsp:nvSpPr>
      <dsp:spPr>
        <a:xfrm>
          <a:off x="2133521" y="227039"/>
          <a:ext cx="1352038" cy="632252"/>
        </a:xfrm>
        <a:prstGeom prst="bevel">
          <a:avLst/>
        </a:prstGeom>
        <a:solidFill>
          <a:schemeClr val="accent3"/>
        </a:solidFill>
        <a:ln w="100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contrasting" dir="t">
            <a:rot lat="0" lon="0" rev="1500000"/>
          </a:lightRig>
        </a:scene3d>
        <a:sp3d prstMaterial="matte">
          <a:bevelT w="127000" h="63500"/>
        </a:sp3d>
      </dsp:spPr>
      <dsp:style>
        <a:lnRef idx="1">
          <a:schemeClr val="accent3"/>
        </a:lnRef>
        <a:fillRef idx="3">
          <a:schemeClr val="accent3"/>
        </a:fillRef>
        <a:effectRef idx="2">
          <a:schemeClr val="accent3"/>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b="1" kern="1200" dirty="0" smtClean="0">
              <a:ln>
                <a:noFill/>
              </a:ln>
              <a:latin typeface="Garamond" pitchFamily="18" charset="0"/>
            </a:rPr>
            <a:t> ПК </a:t>
          </a:r>
          <a:r>
            <a:rPr lang="ru-RU" sz="1200" b="1" kern="1200" dirty="0" err="1" smtClean="0">
              <a:ln>
                <a:noFill/>
              </a:ln>
              <a:latin typeface="Garamond" pitchFamily="18" charset="0"/>
            </a:rPr>
            <a:t>Сеяхинское</a:t>
          </a:r>
          <a:r>
            <a:rPr lang="ru-RU" sz="1200" b="1" kern="1200" dirty="0" smtClean="0">
              <a:ln>
                <a:noFill/>
              </a:ln>
              <a:latin typeface="Garamond" pitchFamily="18" charset="0"/>
            </a:rPr>
            <a:t> ПО</a:t>
          </a:r>
          <a:endParaRPr lang="en-US" sz="1200" b="1" kern="1200" dirty="0">
            <a:ln>
              <a:noFill/>
            </a:ln>
            <a:effectLst>
              <a:outerShdw blurRad="50800" dist="50800" dir="2700000" algn="tl" rotWithShape="0">
                <a:srgbClr val="000000">
                  <a:alpha val="43137"/>
                </a:srgbClr>
              </a:outerShdw>
            </a:effectLst>
            <a:latin typeface="Garamond" pitchFamily="18" charset="0"/>
          </a:endParaRPr>
        </a:p>
      </dsp:txBody>
      <dsp:txXfrm>
        <a:off x="2212553" y="306071"/>
        <a:ext cx="1193975" cy="474189"/>
      </dsp:txXfrm>
    </dsp:sp>
    <dsp:sp modelId="{47B2572E-F4DE-45B7-88FE-7FCABC7CD581}">
      <dsp:nvSpPr>
        <dsp:cNvPr id="0" name=""/>
        <dsp:cNvSpPr/>
      </dsp:nvSpPr>
      <dsp:spPr>
        <a:xfrm>
          <a:off x="767400" y="2266194"/>
          <a:ext cx="260329" cy="112080"/>
        </a:xfrm>
        <a:prstGeom prst="bevel">
          <a:avLst/>
        </a:prstGeom>
        <a:solidFill>
          <a:schemeClr val="accent5">
            <a:lumMod val="75000"/>
          </a:schemeClr>
        </a:solidFill>
        <a:ln w="100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contrasting" dir="t">
            <a:rot lat="0" lon="0" rev="1500000"/>
          </a:lightRig>
        </a:scene3d>
        <a:sp3d prstMaterial="matte">
          <a:bevelT w="127000" h="63500"/>
        </a:sp3d>
      </dsp:spPr>
      <dsp:style>
        <a:lnRef idx="1">
          <a:schemeClr val="accent6"/>
        </a:lnRef>
        <a:fillRef idx="3">
          <a:schemeClr val="accent6"/>
        </a:fillRef>
        <a:effectRef idx="2">
          <a:schemeClr val="accent6"/>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r>
            <a:rPr lang="ru-RU" sz="500" b="1" kern="1200" dirty="0" smtClean="0">
              <a:ln>
                <a:noFill/>
              </a:ln>
            </a:rPr>
            <a:t>   6</a:t>
          </a:r>
          <a:endParaRPr lang="en-US" sz="500" b="1" kern="1200" dirty="0">
            <a:ln>
              <a:noFill/>
            </a:ln>
          </a:endParaRPr>
        </a:p>
      </dsp:txBody>
      <dsp:txXfrm>
        <a:off x="767400" y="2288610"/>
        <a:ext cx="226705" cy="67248"/>
      </dsp:txXfrm>
    </dsp:sp>
    <dsp:sp modelId="{E206C4F9-2C0F-400F-B033-5D41C3DE4FF7}">
      <dsp:nvSpPr>
        <dsp:cNvPr id="0" name=""/>
        <dsp:cNvSpPr/>
      </dsp:nvSpPr>
      <dsp:spPr>
        <a:xfrm>
          <a:off x="3939349" y="345790"/>
          <a:ext cx="1345238" cy="560232"/>
        </a:xfrm>
        <a:prstGeom prst="bevel">
          <a:avLst/>
        </a:prstGeom>
        <a:solidFill>
          <a:schemeClr val="accent2">
            <a:lumMod val="75000"/>
          </a:schemeClr>
        </a:solidFill>
        <a:ln>
          <a:noFill/>
        </a:ln>
        <a:effectLst>
          <a:outerShdw blurRad="190500" dist="228600" dir="2700000" algn="ctr" rotWithShape="0">
            <a:srgbClr val="000000">
              <a:alpha val="30000"/>
            </a:srgbClr>
          </a:outerShdw>
        </a:effectLst>
        <a:scene3d>
          <a:camera prst="orthographicFront">
            <a:rot lat="0" lon="0" rev="0"/>
          </a:camera>
          <a:lightRig rig="contrasting" dir="t">
            <a:rot lat="0" lon="0" rev="1500000"/>
          </a:lightRig>
        </a:scene3d>
        <a:sp3d prstMaterial="matte">
          <a:bevelT w="127000" h="63500"/>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b="1" kern="1200" dirty="0" smtClean="0">
              <a:ln>
                <a:noFill/>
              </a:ln>
              <a:effectLst>
                <a:outerShdw blurRad="50800" dist="50800" dir="2700000" algn="tl" rotWithShape="0">
                  <a:srgbClr val="000000">
                    <a:alpha val="43137"/>
                  </a:srgbClr>
                </a:outerShdw>
              </a:effectLst>
              <a:latin typeface="Garamond" pitchFamily="18" charset="0"/>
            </a:rPr>
            <a:t>Приуральское  РПО</a:t>
          </a:r>
          <a:endParaRPr lang="en-US" sz="1200" b="1" kern="1200" dirty="0">
            <a:ln>
              <a:noFill/>
            </a:ln>
            <a:effectLst>
              <a:outerShdw blurRad="50800" dist="50800" dir="2700000" algn="tl" rotWithShape="0">
                <a:srgbClr val="000000">
                  <a:alpha val="43137"/>
                </a:srgbClr>
              </a:outerShdw>
            </a:effectLst>
            <a:latin typeface="Garamond" pitchFamily="18" charset="0"/>
          </a:endParaRPr>
        </a:p>
      </dsp:txBody>
      <dsp:txXfrm>
        <a:off x="4009378" y="415819"/>
        <a:ext cx="1205180" cy="420174"/>
      </dsp:txXfrm>
    </dsp:sp>
    <dsp:sp modelId="{E1F4BF64-2063-44D7-B2E1-C052C3DFA3B9}">
      <dsp:nvSpPr>
        <dsp:cNvPr id="0" name=""/>
        <dsp:cNvSpPr/>
      </dsp:nvSpPr>
      <dsp:spPr>
        <a:xfrm rot="6727">
          <a:off x="4525695" y="1136399"/>
          <a:ext cx="312616" cy="126608"/>
        </a:xfrm>
        <a:prstGeom prst="bevel">
          <a:avLst/>
        </a:prstGeom>
        <a:solidFill>
          <a:schemeClr val="accent1"/>
        </a:solidFill>
        <a:ln>
          <a:noFill/>
        </a:ln>
        <a:effectLst>
          <a:outerShdw blurRad="190500" dist="228600" dir="2700000" algn="ctr" rotWithShape="0">
            <a:srgbClr val="000000">
              <a:alpha val="30000"/>
            </a:srgbClr>
          </a:outerShdw>
        </a:effectLst>
        <a:scene3d>
          <a:camera prst="orthographicFront">
            <a:rot lat="0" lon="0" rev="0"/>
          </a:camera>
          <a:lightRig rig="contrasting" dir="t">
            <a:rot lat="0" lon="0" rev="1500000"/>
          </a:lightRig>
        </a:scene3d>
        <a:sp3d prstMaterial="matte">
          <a:bevelT w="127000" h="63500"/>
        </a:sp3d>
      </dsp:spPr>
      <dsp:style>
        <a:lnRef idx="0">
          <a:schemeClr val="accent1"/>
        </a:lnRef>
        <a:fillRef idx="3">
          <a:schemeClr val="accent1"/>
        </a:fillRef>
        <a:effectRef idx="3">
          <a:schemeClr val="accent1"/>
        </a:effectRef>
        <a:fontRef idx="minor">
          <a:schemeClr val="lt1"/>
        </a:fontRef>
      </dsp:style>
      <dsp:txBody>
        <a:bodyPr spcFirstLastPara="0" vert="horz" wrap="square" lIns="0" tIns="0" rIns="0" bIns="0" numCol="1" spcCol="1270" anchor="ctr" anchorCtr="0">
          <a:noAutofit/>
        </a:bodyPr>
        <a:lstStyle/>
        <a:p>
          <a:pPr lvl="0" algn="l" defTabSz="222250">
            <a:lnSpc>
              <a:spcPct val="90000"/>
            </a:lnSpc>
            <a:spcBef>
              <a:spcPct val="0"/>
            </a:spcBef>
            <a:spcAft>
              <a:spcPct val="35000"/>
            </a:spcAft>
          </a:pPr>
          <a:r>
            <a:rPr lang="ru-RU" sz="500" b="1" kern="1200" dirty="0" smtClean="0">
              <a:ln>
                <a:noFill/>
              </a:ln>
            </a:rPr>
            <a:t>         3</a:t>
          </a:r>
          <a:endParaRPr lang="en-US" sz="500" b="1" kern="1200" dirty="0">
            <a:ln>
              <a:noFill/>
            </a:ln>
          </a:endParaRPr>
        </a:p>
      </dsp:txBody>
      <dsp:txXfrm>
        <a:off x="4525695" y="1161684"/>
        <a:ext cx="274634" cy="75964"/>
      </dsp:txXfrm>
    </dsp:sp>
    <dsp:sp modelId="{B8986804-C7E4-4D10-AAED-3A96FD40F081}">
      <dsp:nvSpPr>
        <dsp:cNvPr id="0" name=""/>
        <dsp:cNvSpPr/>
      </dsp:nvSpPr>
      <dsp:spPr>
        <a:xfrm>
          <a:off x="4099815" y="1405804"/>
          <a:ext cx="1174524" cy="498271"/>
        </a:xfrm>
        <a:prstGeom prst="bevel">
          <a:avLst/>
        </a:prstGeom>
        <a:solidFill>
          <a:schemeClr val="accent1"/>
        </a:solidFill>
        <a:ln w="100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contrasting" dir="t">
            <a:rot lat="0" lon="0" rev="1500000"/>
          </a:lightRig>
        </a:scene3d>
        <a:sp3d prstMaterial="matte">
          <a:bevelT w="127000" h="63500"/>
        </a:sp3d>
      </dsp:spPr>
      <dsp:style>
        <a:lnRef idx="1">
          <a:schemeClr val="accent1"/>
        </a:lnRef>
        <a:fillRef idx="3">
          <a:schemeClr val="accent1"/>
        </a:fillRef>
        <a:effectRef idx="2">
          <a:schemeClr val="accent1"/>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b="1" kern="1200" dirty="0" err="1" smtClean="0">
              <a:ln>
                <a:noFill/>
              </a:ln>
              <a:effectLst>
                <a:outerShdw blurRad="50800" dist="50800" dir="2700000" algn="tl" rotWithShape="0">
                  <a:srgbClr val="000000">
                    <a:alpha val="43137"/>
                  </a:srgbClr>
                </a:outerShdw>
              </a:effectLst>
              <a:latin typeface="Garamond" pitchFamily="18" charset="0"/>
            </a:rPr>
            <a:t>Тазовское</a:t>
          </a:r>
          <a:r>
            <a:rPr lang="ru-RU" sz="1200" b="1" kern="1200" dirty="0" smtClean="0">
              <a:ln>
                <a:noFill/>
              </a:ln>
              <a:effectLst>
                <a:outerShdw blurRad="50800" dist="50800" dir="2700000" algn="tl" rotWithShape="0">
                  <a:srgbClr val="000000">
                    <a:alpha val="43137"/>
                  </a:srgbClr>
                </a:outerShdw>
              </a:effectLst>
              <a:latin typeface="Garamond" pitchFamily="18" charset="0"/>
            </a:rPr>
            <a:t> ПО</a:t>
          </a:r>
          <a:endParaRPr lang="en-US" sz="1200" b="1" kern="1200" dirty="0">
            <a:ln>
              <a:noFill/>
            </a:ln>
            <a:effectLst>
              <a:outerShdw blurRad="50800" dist="50800" dir="2700000" algn="tl" rotWithShape="0">
                <a:srgbClr val="000000">
                  <a:alpha val="43137"/>
                </a:srgbClr>
              </a:outerShdw>
            </a:effectLst>
            <a:latin typeface="Garamond" pitchFamily="18" charset="0"/>
          </a:endParaRPr>
        </a:p>
      </dsp:txBody>
      <dsp:txXfrm>
        <a:off x="4162099" y="1468088"/>
        <a:ext cx="1049956" cy="373703"/>
      </dsp:txXfrm>
    </dsp:sp>
    <dsp:sp modelId="{F363162B-C588-43F9-8971-B5B2C6DCFFEA}">
      <dsp:nvSpPr>
        <dsp:cNvPr id="0" name=""/>
        <dsp:cNvSpPr/>
      </dsp:nvSpPr>
      <dsp:spPr>
        <a:xfrm rot="21600000">
          <a:off x="4535210" y="2289769"/>
          <a:ext cx="283615" cy="110609"/>
        </a:xfrm>
        <a:prstGeom prst="bevel">
          <a:avLst/>
        </a:prstGeom>
        <a:solidFill>
          <a:schemeClr val="bg2">
            <a:lumMod val="50000"/>
          </a:schemeClr>
        </a:solidFill>
        <a:ln w="100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contrasting" dir="t">
            <a:rot lat="0" lon="0" rev="1500000"/>
          </a:lightRig>
        </a:scene3d>
        <a:sp3d prstMaterial="matte">
          <a:bevelT w="127000" h="63500"/>
        </a:sp3d>
      </dsp:spPr>
      <dsp:style>
        <a:lnRef idx="1">
          <a:schemeClr val="accent5"/>
        </a:lnRef>
        <a:fillRef idx="3">
          <a:schemeClr val="accent5"/>
        </a:fillRef>
        <a:effectRef idx="2">
          <a:schemeClr val="accent5"/>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r>
            <a:rPr lang="ru-RU" sz="400" b="0" kern="1200" dirty="0" smtClean="0">
              <a:ln>
                <a:solidFill>
                  <a:schemeClr val="bg1"/>
                </a:solidFill>
              </a:ln>
              <a:solidFill>
                <a:schemeClr val="bg1"/>
              </a:solidFill>
            </a:rPr>
            <a:t>   4</a:t>
          </a:r>
          <a:endParaRPr lang="ru-RU" sz="400" b="0" kern="1200" dirty="0">
            <a:ln>
              <a:solidFill>
                <a:schemeClr val="bg1"/>
              </a:solidFill>
            </a:ln>
            <a:solidFill>
              <a:schemeClr val="bg1"/>
            </a:solidFill>
          </a:endParaRPr>
        </a:p>
      </dsp:txBody>
      <dsp:txXfrm rot="-21600000">
        <a:off x="4535210" y="2311891"/>
        <a:ext cx="250432" cy="66365"/>
      </dsp:txXfrm>
    </dsp:sp>
    <dsp:sp modelId="{04475A45-52B5-44EC-AF4F-752BD691ABCD}">
      <dsp:nvSpPr>
        <dsp:cNvPr id="0" name=""/>
        <dsp:cNvSpPr/>
      </dsp:nvSpPr>
      <dsp:spPr>
        <a:xfrm>
          <a:off x="4006610" y="2532397"/>
          <a:ext cx="1254096" cy="537421"/>
        </a:xfrm>
        <a:prstGeom prst="bevel">
          <a:avLst/>
        </a:prstGeom>
        <a:solidFill>
          <a:schemeClr val="bg2">
            <a:lumMod val="50000"/>
          </a:schemeClr>
        </a:solidFill>
        <a:ln w="100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contrasting" dir="t">
            <a:rot lat="0" lon="0" rev="1500000"/>
          </a:lightRig>
        </a:scene3d>
        <a:sp3d prstMaterial="matte">
          <a:bevelT w="127000" h="63500"/>
        </a:sp3d>
      </dsp:spPr>
      <dsp:style>
        <a:lnRef idx="1">
          <a:schemeClr val="accent5"/>
        </a:lnRef>
        <a:fillRef idx="3">
          <a:schemeClr val="accent5"/>
        </a:fillRef>
        <a:effectRef idx="2">
          <a:schemeClr val="accent5"/>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b="1" kern="1200" dirty="0" err="1" smtClean="0">
              <a:ln>
                <a:noFill/>
              </a:ln>
              <a:effectLst>
                <a:outerShdw blurRad="50800" dist="50800" dir="2700000" algn="tl" rotWithShape="0">
                  <a:srgbClr val="000000">
                    <a:alpha val="43137"/>
                  </a:srgbClr>
                </a:outerShdw>
              </a:effectLst>
              <a:latin typeface="Garamond" pitchFamily="18" charset="0"/>
            </a:rPr>
            <a:t>Гыданское</a:t>
          </a:r>
          <a:r>
            <a:rPr lang="ru-RU" sz="1200" b="1" kern="1200" dirty="0" smtClean="0">
              <a:ln>
                <a:noFill/>
              </a:ln>
              <a:effectLst>
                <a:outerShdw blurRad="50800" dist="50800" dir="2700000" algn="tl" rotWithShape="0">
                  <a:srgbClr val="000000">
                    <a:alpha val="43137"/>
                  </a:srgbClr>
                </a:outerShdw>
              </a:effectLst>
              <a:latin typeface="Garamond" pitchFamily="18" charset="0"/>
            </a:rPr>
            <a:t> ПО</a:t>
          </a:r>
          <a:endParaRPr lang="en-US" sz="1200" b="1" kern="1200" dirty="0">
            <a:ln>
              <a:noFill/>
            </a:ln>
            <a:effectLst>
              <a:outerShdw blurRad="50800" dist="50800" dir="2700000" algn="tl" rotWithShape="0">
                <a:srgbClr val="000000">
                  <a:alpha val="43137"/>
                </a:srgbClr>
              </a:outerShdw>
            </a:effectLst>
            <a:latin typeface="Garamond" pitchFamily="18" charset="0"/>
          </a:endParaRPr>
        </a:p>
      </dsp:txBody>
      <dsp:txXfrm>
        <a:off x="4073788" y="2599575"/>
        <a:ext cx="1119740" cy="403065"/>
      </dsp:txXfrm>
    </dsp:sp>
    <dsp:sp modelId="{157AA841-A9F8-4266-8282-0B12AF610FC7}">
      <dsp:nvSpPr>
        <dsp:cNvPr id="0" name=""/>
        <dsp:cNvSpPr/>
      </dsp:nvSpPr>
      <dsp:spPr>
        <a:xfrm rot="10800000">
          <a:off x="3582289" y="2752284"/>
          <a:ext cx="248046" cy="96530"/>
        </a:xfrm>
        <a:prstGeom prst="bevel">
          <a:avLst/>
        </a:prstGeom>
        <a:solidFill>
          <a:srgbClr val="00B050"/>
        </a:solidFill>
        <a:ln w="100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contrasting" dir="t">
            <a:rot lat="0" lon="0" rev="1500000"/>
          </a:lightRig>
        </a:scene3d>
        <a:sp3d prstMaterial="matte">
          <a:bevelT w="127000" h="63500"/>
        </a:sp3d>
      </dsp:spPr>
      <dsp:style>
        <a:lnRef idx="1">
          <a:schemeClr val="accent5"/>
        </a:lnRef>
        <a:fillRef idx="3">
          <a:schemeClr val="accent5"/>
        </a:fillRef>
        <a:effectRef idx="2">
          <a:schemeClr val="accent5"/>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r>
            <a:rPr lang="ru-RU" sz="500" b="1" kern="1200" dirty="0" smtClean="0">
              <a:ln>
                <a:noFill/>
              </a:ln>
            </a:rPr>
            <a:t>5</a:t>
          </a:r>
          <a:endParaRPr lang="en-US" sz="500" b="1" kern="1200" dirty="0">
            <a:ln>
              <a:noFill/>
            </a:ln>
          </a:endParaRPr>
        </a:p>
      </dsp:txBody>
      <dsp:txXfrm rot="10800000">
        <a:off x="3611248" y="2771590"/>
        <a:ext cx="219087" cy="57918"/>
      </dsp:txXfrm>
    </dsp:sp>
    <dsp:sp modelId="{34F88398-2C27-4C02-BAF2-832EC893B505}">
      <dsp:nvSpPr>
        <dsp:cNvPr id="0" name=""/>
        <dsp:cNvSpPr/>
      </dsp:nvSpPr>
      <dsp:spPr>
        <a:xfrm>
          <a:off x="2061508" y="2532413"/>
          <a:ext cx="1438140" cy="613487"/>
        </a:xfrm>
        <a:prstGeom prst="bevel">
          <a:avLst/>
        </a:prstGeom>
        <a:solidFill>
          <a:srgbClr val="00B050"/>
        </a:solidFill>
        <a:ln w="100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contrasting" dir="t">
            <a:rot lat="0" lon="0" rev="1500000"/>
          </a:lightRig>
        </a:scene3d>
        <a:sp3d prstMaterial="matte">
          <a:bevelT w="127000" h="63500"/>
        </a:sp3d>
      </dsp:spPr>
      <dsp:style>
        <a:lnRef idx="1">
          <a:schemeClr val="accent5"/>
        </a:lnRef>
        <a:fillRef idx="3">
          <a:schemeClr val="accent5"/>
        </a:fillRef>
        <a:effectRef idx="2">
          <a:schemeClr val="accent5"/>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b="1" kern="1200" dirty="0" err="1" smtClean="0">
              <a:ln>
                <a:noFill/>
              </a:ln>
              <a:effectLst>
                <a:outerShdw blurRad="50800" dist="50800" dir="2700000" algn="tl" rotWithShape="0">
                  <a:srgbClr val="000000">
                    <a:alpha val="43137"/>
                  </a:srgbClr>
                </a:outerShdw>
              </a:effectLst>
              <a:latin typeface="Garamond" pitchFamily="18" charset="0"/>
            </a:rPr>
            <a:t>Антипаютин</a:t>
          </a:r>
          <a:r>
            <a:rPr lang="ru-RU" sz="1200" b="1" kern="1200" dirty="0" smtClean="0">
              <a:ln>
                <a:noFill/>
              </a:ln>
              <a:effectLst>
                <a:outerShdw blurRad="50800" dist="50800" dir="2700000" algn="tl" rotWithShape="0">
                  <a:srgbClr val="000000">
                    <a:alpha val="43137"/>
                  </a:srgbClr>
                </a:outerShdw>
              </a:effectLst>
              <a:latin typeface="Garamond" pitchFamily="18" charset="0"/>
            </a:rPr>
            <a:t>     </a:t>
          </a:r>
          <a:r>
            <a:rPr lang="ru-RU" sz="1200" b="1" kern="1200" dirty="0" err="1" smtClean="0">
              <a:ln>
                <a:noFill/>
              </a:ln>
              <a:effectLst>
                <a:outerShdw blurRad="50800" dist="50800" dir="2700000" algn="tl" rotWithShape="0">
                  <a:srgbClr val="000000">
                    <a:alpha val="43137"/>
                  </a:srgbClr>
                </a:outerShdw>
              </a:effectLst>
              <a:latin typeface="Garamond" pitchFamily="18" charset="0"/>
            </a:rPr>
            <a:t>ское</a:t>
          </a:r>
          <a:r>
            <a:rPr lang="ru-RU" sz="1200" b="1" kern="1200" dirty="0" smtClean="0">
              <a:ln>
                <a:noFill/>
              </a:ln>
              <a:effectLst>
                <a:outerShdw blurRad="50800" dist="50800" dir="2700000" algn="tl" rotWithShape="0">
                  <a:srgbClr val="000000">
                    <a:alpha val="43137"/>
                  </a:srgbClr>
                </a:outerShdw>
              </a:effectLst>
              <a:latin typeface="Garamond" pitchFamily="18" charset="0"/>
            </a:rPr>
            <a:t> ПО</a:t>
          </a:r>
          <a:endParaRPr lang="en-US" sz="1200" b="1" kern="1200" dirty="0">
            <a:ln>
              <a:noFill/>
            </a:ln>
            <a:effectLst>
              <a:outerShdw blurRad="50800" dist="50800" dir="2700000" algn="tl" rotWithShape="0">
                <a:srgbClr val="000000">
                  <a:alpha val="43137"/>
                </a:srgbClr>
              </a:outerShdw>
            </a:effectLst>
            <a:latin typeface="Garamond" pitchFamily="18" charset="0"/>
          </a:endParaRPr>
        </a:p>
      </dsp:txBody>
      <dsp:txXfrm>
        <a:off x="2138194" y="2609099"/>
        <a:ext cx="1284768" cy="460115"/>
      </dsp:txXfrm>
    </dsp:sp>
    <dsp:sp modelId="{26783212-A4DB-4E9F-8918-DB552A25BA26}">
      <dsp:nvSpPr>
        <dsp:cNvPr id="0" name=""/>
        <dsp:cNvSpPr/>
      </dsp:nvSpPr>
      <dsp:spPr>
        <a:xfrm rot="10800000">
          <a:off x="4527075" y="120317"/>
          <a:ext cx="286084" cy="125556"/>
        </a:xfrm>
        <a:prstGeom prst="bevel">
          <a:avLst/>
        </a:prstGeom>
        <a:solidFill>
          <a:schemeClr val="accent2">
            <a:lumMod val="75000"/>
          </a:schemeClr>
        </a:solidFill>
        <a:ln>
          <a:noFill/>
        </a:ln>
        <a:effectLst>
          <a:outerShdw blurRad="190500" dist="228600" dir="2700000" algn="ctr" rotWithShape="0">
            <a:srgbClr val="000000">
              <a:alpha val="30000"/>
            </a:srgbClr>
          </a:outerShdw>
        </a:effectLst>
        <a:scene3d>
          <a:camera prst="orthographicFront">
            <a:rot lat="0" lon="0" rev="0"/>
          </a:camera>
          <a:lightRig rig="contrasting" dir="t">
            <a:rot lat="0" lon="0" rev="1500000"/>
          </a:lightRig>
        </a:scene3d>
        <a:sp3d prstMaterial="matte">
          <a:bevelT w="127000" h="635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l" defTabSz="222250">
            <a:lnSpc>
              <a:spcPct val="90000"/>
            </a:lnSpc>
            <a:spcBef>
              <a:spcPct val="0"/>
            </a:spcBef>
            <a:spcAft>
              <a:spcPct val="35000"/>
            </a:spcAft>
          </a:pPr>
          <a:r>
            <a:rPr lang="ru-RU" sz="500" b="1" kern="1200" dirty="0" smtClean="0">
              <a:ln>
                <a:noFill/>
              </a:ln>
            </a:rPr>
            <a:t>       2</a:t>
          </a:r>
          <a:endParaRPr lang="en-US" sz="500" b="1" kern="1200" dirty="0">
            <a:ln>
              <a:noFill/>
            </a:ln>
          </a:endParaRPr>
        </a:p>
      </dsp:txBody>
      <dsp:txXfrm rot="10800000">
        <a:off x="4564742" y="145428"/>
        <a:ext cx="248417" cy="75334"/>
      </dsp:txXfrm>
    </dsp:sp>
    <dsp:sp modelId="{BEFEB9BE-74A3-4589-88CF-0C33C29C65AB}">
      <dsp:nvSpPr>
        <dsp:cNvPr id="0" name=""/>
        <dsp:cNvSpPr/>
      </dsp:nvSpPr>
      <dsp:spPr>
        <a:xfrm>
          <a:off x="188340" y="2460340"/>
          <a:ext cx="1322251" cy="512309"/>
        </a:xfrm>
        <a:prstGeom prst="bevel">
          <a:avLst/>
        </a:prstGeom>
        <a:solidFill>
          <a:schemeClr val="accent5">
            <a:lumMod val="75000"/>
          </a:schemeClr>
        </a:solidFill>
        <a:ln>
          <a:noFill/>
        </a:ln>
        <a:effectLst>
          <a:outerShdw blurRad="190500" dist="228600" dir="2700000" algn="ctr" rotWithShape="0">
            <a:srgbClr val="000000">
              <a:alpha val="30000"/>
            </a:srgbClr>
          </a:outerShdw>
        </a:effectLst>
        <a:scene3d>
          <a:camera prst="orthographicFront">
            <a:rot lat="0" lon="0" rev="0"/>
          </a:camera>
          <a:lightRig rig="contrasting" dir="t">
            <a:rot lat="0" lon="0" rev="1500000"/>
          </a:lightRig>
        </a:scene3d>
        <a:sp3d prstMaterial="matte">
          <a:bevelT w="127000" h="635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b="1" kern="1200" dirty="0" smtClean="0">
              <a:ln>
                <a:noFill/>
              </a:ln>
              <a:latin typeface="Garamond" pitchFamily="18" charset="0"/>
            </a:rPr>
            <a:t>ПК </a:t>
          </a:r>
          <a:r>
            <a:rPr lang="ru-RU" sz="1200" b="1" kern="1200" dirty="0" err="1" smtClean="0">
              <a:ln>
                <a:noFill/>
              </a:ln>
              <a:latin typeface="Garamond" pitchFamily="18" charset="0"/>
            </a:rPr>
            <a:t>Мужевское</a:t>
          </a:r>
          <a:r>
            <a:rPr lang="ru-RU" sz="1200" b="1" kern="1200" dirty="0" smtClean="0">
              <a:ln>
                <a:noFill/>
              </a:ln>
              <a:latin typeface="Garamond" pitchFamily="18" charset="0"/>
            </a:rPr>
            <a:t> ПО</a:t>
          </a:r>
          <a:endParaRPr lang="en-US" sz="1200" b="1" kern="1200" dirty="0">
            <a:ln>
              <a:noFill/>
            </a:ln>
            <a:effectLst>
              <a:outerShdw blurRad="50800" dist="50800" dir="2700000" algn="tl" rotWithShape="0">
                <a:srgbClr val="000000">
                  <a:alpha val="43137"/>
                </a:srgbClr>
              </a:outerShdw>
            </a:effectLst>
            <a:latin typeface="Garamond" pitchFamily="18" charset="0"/>
          </a:endParaRPr>
        </a:p>
      </dsp:txBody>
      <dsp:txXfrm>
        <a:off x="252379" y="2524379"/>
        <a:ext cx="1194173" cy="384231"/>
      </dsp:txXfrm>
    </dsp:sp>
    <dsp:sp modelId="{FD73F89A-4A60-414F-AE67-B850CC024185}">
      <dsp:nvSpPr>
        <dsp:cNvPr id="0" name=""/>
        <dsp:cNvSpPr/>
      </dsp:nvSpPr>
      <dsp:spPr>
        <a:xfrm rot="10800000" flipH="1">
          <a:off x="596252" y="1191564"/>
          <a:ext cx="364347" cy="109406"/>
        </a:xfrm>
        <a:prstGeom prst="bevel">
          <a:avLst/>
        </a:prstGeom>
        <a:solidFill>
          <a:schemeClr val="accent3">
            <a:hueOff val="9643083"/>
            <a:satOff val="-14469"/>
            <a:lumOff val="-2353"/>
            <a:alphaOff val="0"/>
          </a:schemeClr>
        </a:solidFill>
        <a:ln>
          <a:noFill/>
        </a:ln>
        <a:effectLst>
          <a:outerShdw blurRad="190500" dist="228600" dir="2700000" algn="ctr" rotWithShape="0">
            <a:srgbClr val="000000">
              <a:alpha val="30000"/>
            </a:srgbClr>
          </a:outerShdw>
        </a:effectLst>
        <a:scene3d>
          <a:camera prst="orthographicFront">
            <a:rot lat="0" lon="0" rev="0"/>
          </a:camera>
          <a:lightRig rig="contrasting" dir="t">
            <a:rot lat="0" lon="0" rev="1500000"/>
          </a:lightRig>
        </a:scene3d>
        <a:sp3d prstMaterial="matte">
          <a:bevelT w="127000" h="635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r>
            <a:rPr lang="ru-RU" sz="500" b="1" kern="1200" dirty="0" smtClean="0">
              <a:ln>
                <a:noFill/>
              </a:ln>
            </a:rPr>
            <a:t>7</a:t>
          </a:r>
          <a:endParaRPr lang="en-US" sz="500" b="1" kern="1200" dirty="0">
            <a:ln>
              <a:noFill/>
            </a:ln>
          </a:endParaRPr>
        </a:p>
      </dsp:txBody>
      <dsp:txXfrm rot="10800000">
        <a:off x="596252" y="1205240"/>
        <a:ext cx="364347" cy="82054"/>
      </dsp:txXfrm>
    </dsp:sp>
    <dsp:sp modelId="{91EC6291-6F53-475F-8C83-0CE385B5B41E}">
      <dsp:nvSpPr>
        <dsp:cNvPr id="0" name=""/>
        <dsp:cNvSpPr/>
      </dsp:nvSpPr>
      <dsp:spPr>
        <a:xfrm>
          <a:off x="172527" y="1405803"/>
          <a:ext cx="1339278" cy="520673"/>
        </a:xfrm>
        <a:prstGeom prst="bevel">
          <a:avLst/>
        </a:prstGeom>
        <a:solidFill>
          <a:schemeClr val="accent3">
            <a:hueOff val="9643083"/>
            <a:satOff val="-14469"/>
            <a:lumOff val="-2353"/>
            <a:alphaOff val="0"/>
          </a:schemeClr>
        </a:solidFill>
        <a:ln>
          <a:noFill/>
        </a:ln>
        <a:effectLst>
          <a:outerShdw blurRad="190500" dist="228600" dir="2700000" algn="ctr" rotWithShape="0">
            <a:srgbClr val="000000">
              <a:alpha val="30000"/>
            </a:srgbClr>
          </a:outerShdw>
        </a:effectLst>
        <a:scene3d>
          <a:camera prst="orthographicFront">
            <a:rot lat="0" lon="0" rev="0"/>
          </a:camera>
          <a:lightRig rig="contrasting" dir="t">
            <a:rot lat="0" lon="0" rev="1500000"/>
          </a:lightRig>
        </a:scene3d>
        <a:sp3d prstMaterial="matte">
          <a:bevelT w="127000" h="635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b="1" kern="1200" dirty="0" err="1" smtClean="0">
              <a:ln>
                <a:noFill/>
              </a:ln>
              <a:latin typeface="Garamond" pitchFamily="18" charset="0"/>
            </a:rPr>
            <a:t>Горковское</a:t>
          </a:r>
          <a:r>
            <a:rPr lang="ru-RU" sz="1200" b="1" kern="1200" dirty="0" smtClean="0">
              <a:ln>
                <a:noFill/>
              </a:ln>
              <a:latin typeface="Garamond" pitchFamily="18" charset="0"/>
            </a:rPr>
            <a:t> ПО</a:t>
          </a:r>
          <a:endParaRPr lang="en-US" sz="1200" b="1" kern="1200" dirty="0">
            <a:ln>
              <a:noFill/>
            </a:ln>
            <a:effectLst>
              <a:outerShdw blurRad="50800" dist="50800" dir="2700000" algn="tl" rotWithShape="0">
                <a:srgbClr val="000000">
                  <a:alpha val="43137"/>
                </a:srgbClr>
              </a:outerShdw>
            </a:effectLst>
            <a:latin typeface="Garamond" pitchFamily="18" charset="0"/>
          </a:endParaRPr>
        </a:p>
      </dsp:txBody>
      <dsp:txXfrm>
        <a:off x="237611" y="1470887"/>
        <a:ext cx="1209110" cy="390505"/>
      </dsp:txXfrm>
    </dsp:sp>
    <dsp:sp modelId="{DDA999C9-AEA0-472C-8F64-56B78F441340}">
      <dsp:nvSpPr>
        <dsp:cNvPr id="0" name=""/>
        <dsp:cNvSpPr/>
      </dsp:nvSpPr>
      <dsp:spPr>
        <a:xfrm rot="10800000" flipV="1">
          <a:off x="601298" y="143338"/>
          <a:ext cx="377644" cy="119911"/>
        </a:xfrm>
        <a:prstGeom prst="bevel">
          <a:avLst/>
        </a:prstGeom>
        <a:solidFill>
          <a:schemeClr val="tx2"/>
        </a:solidFill>
        <a:ln w="10000" cap="flat" cmpd="sng" algn="ctr">
          <a:solidFill>
            <a:schemeClr val="tx2"/>
          </a:solidFill>
          <a:prstDash val="solid"/>
        </a:ln>
        <a:effectLst>
          <a:outerShdw blurRad="38100" dist="30000" dir="5400000" rotWithShape="0">
            <a:srgbClr val="000000">
              <a:alpha val="45000"/>
            </a:srgbClr>
          </a:outerShdw>
        </a:effectLst>
        <a:scene3d>
          <a:camera prst="orthographicFront">
            <a:rot lat="0" lon="0" rev="0"/>
          </a:camera>
          <a:lightRig rig="contrasting" dir="t">
            <a:rot lat="0" lon="0" rev="1500000"/>
          </a:lightRig>
        </a:scene3d>
        <a:sp3d z="-182000"/>
      </dsp:spPr>
      <dsp:style>
        <a:lnRef idx="1">
          <a:schemeClr val="accent6"/>
        </a:lnRef>
        <a:fillRef idx="3">
          <a:schemeClr val="accent6"/>
        </a:fillRef>
        <a:effectRef idx="2">
          <a:schemeClr val="accent6"/>
        </a:effectRef>
        <a:fontRef idx="minor">
          <a:schemeClr val="lt1"/>
        </a:fontRef>
      </dsp:style>
      <dsp:txBody>
        <a:bodyPr spcFirstLastPara="0" vert="horz" wrap="square" lIns="0" tIns="0" rIns="0" bIns="0" numCol="1" spcCol="1270" anchor="ctr" anchorCtr="0">
          <a:noAutofit/>
        </a:bodyPr>
        <a:lstStyle/>
        <a:p>
          <a:pPr lvl="0" algn="l" defTabSz="222250">
            <a:lnSpc>
              <a:spcPct val="90000"/>
            </a:lnSpc>
            <a:spcBef>
              <a:spcPct val="0"/>
            </a:spcBef>
            <a:spcAft>
              <a:spcPct val="35000"/>
            </a:spcAft>
          </a:pPr>
          <a:r>
            <a:rPr lang="ru-RU" sz="500" kern="1200" dirty="0" smtClean="0">
              <a:ln>
                <a:noFill/>
              </a:ln>
              <a:solidFill>
                <a:schemeClr val="bg1"/>
              </a:solidFill>
            </a:rPr>
            <a:t>         8</a:t>
          </a:r>
          <a:endParaRPr lang="ru-RU" sz="500" kern="1200" dirty="0">
            <a:ln>
              <a:noFill/>
            </a:ln>
            <a:solidFill>
              <a:schemeClr val="bg1"/>
            </a:solidFill>
          </a:endParaRPr>
        </a:p>
      </dsp:txBody>
      <dsp:txXfrm rot="10800000">
        <a:off x="637271" y="167320"/>
        <a:ext cx="341671" cy="71947"/>
      </dsp:txXfrm>
    </dsp:sp>
    <dsp:sp modelId="{7EFCB4D9-AF59-4B46-A254-E1BE2C4C2F19}">
      <dsp:nvSpPr>
        <dsp:cNvPr id="0" name=""/>
        <dsp:cNvSpPr/>
      </dsp:nvSpPr>
      <dsp:spPr>
        <a:xfrm>
          <a:off x="185145" y="406126"/>
          <a:ext cx="1415628" cy="572883"/>
        </a:xfrm>
        <a:prstGeom prst="bevel">
          <a:avLst/>
        </a:prstGeom>
        <a:solidFill>
          <a:schemeClr val="accent6">
            <a:lumMod val="75000"/>
          </a:schemeClr>
        </a:solidFill>
        <a:ln>
          <a:noFill/>
        </a:ln>
        <a:effectLst>
          <a:outerShdw blurRad="190500" dist="228600" dir="2700000" algn="ctr" rotWithShape="0">
            <a:srgbClr val="000000">
              <a:alpha val="30000"/>
            </a:srgbClr>
          </a:outerShdw>
        </a:effectLst>
        <a:scene3d>
          <a:camera prst="orthographicFront">
            <a:rot lat="0" lon="0" rev="0"/>
          </a:camera>
          <a:lightRig rig="contrasting" dir="t">
            <a:rot lat="0" lon="0" rev="1500000"/>
          </a:lightRig>
        </a:scene3d>
        <a:sp3d prstMaterial="matte">
          <a:bevelT w="127000" h="635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b="1" kern="1200" dirty="0" err="1" smtClean="0">
              <a:ln>
                <a:noFill/>
              </a:ln>
              <a:effectLst>
                <a:outerShdw blurRad="50800" dist="50800" dir="2700000" algn="tl" rotWithShape="0">
                  <a:srgbClr val="000000">
                    <a:alpha val="43137"/>
                  </a:srgbClr>
                </a:outerShdw>
              </a:effectLst>
              <a:latin typeface="Garamond" pitchFamily="18" charset="0"/>
            </a:rPr>
            <a:t>Пуровское</a:t>
          </a:r>
          <a:r>
            <a:rPr lang="ru-RU" sz="1200" b="1" kern="1200" dirty="0" smtClean="0">
              <a:ln>
                <a:noFill/>
              </a:ln>
              <a:effectLst>
                <a:outerShdw blurRad="50800" dist="50800" dir="2700000" algn="tl" rotWithShape="0">
                  <a:srgbClr val="000000">
                    <a:alpha val="43137"/>
                  </a:srgbClr>
                </a:outerShdw>
              </a:effectLst>
              <a:latin typeface="Garamond" pitchFamily="18" charset="0"/>
            </a:rPr>
            <a:t> РПО</a:t>
          </a:r>
          <a:endParaRPr lang="en-US" sz="1200" b="1" kern="1200" dirty="0">
            <a:ln>
              <a:noFill/>
            </a:ln>
            <a:effectLst>
              <a:outerShdw blurRad="50800" dist="50800" dir="2700000" algn="tl" rotWithShape="0">
                <a:srgbClr val="000000">
                  <a:alpha val="43137"/>
                </a:srgbClr>
              </a:outerShdw>
            </a:effectLst>
            <a:latin typeface="Garamond" pitchFamily="18" charset="0"/>
          </a:endParaRPr>
        </a:p>
      </dsp:txBody>
      <dsp:txXfrm>
        <a:off x="256755" y="477736"/>
        <a:ext cx="1272408" cy="429663"/>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0.24144</cdr:x>
      <cdr:y>0.61519</cdr:y>
    </cdr:from>
    <cdr:to>
      <cdr:x>0.4203</cdr:x>
      <cdr:y>1</cdr:y>
    </cdr:to>
    <cdr:sp macro="" textlink="">
      <cdr:nvSpPr>
        <cdr:cNvPr id="2" name="TextBox 1"/>
        <cdr:cNvSpPr txBox="1"/>
      </cdr:nvSpPr>
      <cdr:spPr>
        <a:xfrm xmlns:a="http://schemas.openxmlformats.org/drawingml/2006/main">
          <a:off x="1234396" y="1792790"/>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ru-RU"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0.22839</cdr:x>
      <cdr:y>0.61519</cdr:y>
    </cdr:from>
    <cdr:to>
      <cdr:x>0.40796</cdr:x>
      <cdr:y>1</cdr:y>
    </cdr:to>
    <cdr:sp macro="" textlink="">
      <cdr:nvSpPr>
        <cdr:cNvPr id="2" name="TextBox 1"/>
        <cdr:cNvSpPr txBox="1"/>
      </cdr:nvSpPr>
      <cdr:spPr>
        <a:xfrm xmlns:a="http://schemas.openxmlformats.org/drawingml/2006/main">
          <a:off x="1162958" y="1578476"/>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ru-RU"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AB10299-A839-4F42-8EFA-E653B6834624}" type="datetimeFigureOut">
              <a:rPr lang="ru-RU" smtClean="0"/>
              <a:pPr/>
              <a:t>19.03.2020</a:t>
            </a:fld>
            <a:endParaRPr lang="ru-RU" dirty="0"/>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E3C1781-2BB2-4F69-BADC-39EAE3CF6A86}" type="slidenum">
              <a:rPr lang="ru-RU" smtClean="0"/>
              <a:pPr/>
              <a:t>‹#›</a:t>
            </a:fld>
            <a:endParaRPr lang="ru-RU" dirty="0"/>
          </a:p>
        </p:txBody>
      </p:sp>
    </p:spTree>
    <p:extLst>
      <p:ext uri="{BB962C8B-B14F-4D97-AF65-F5344CB8AC3E}">
        <p14:creationId xmlns="" xmlns:p14="http://schemas.microsoft.com/office/powerpoint/2010/main" val="37121096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101A25-8E02-4E25-A0AF-C81675E356EC}" type="datetimeFigureOut">
              <a:rPr lang="ru-RU" smtClean="0"/>
              <a:pPr/>
              <a:t>19.03.2020</a:t>
            </a:fld>
            <a:endParaRPr lang="ru-RU" dirty="0"/>
          </a:p>
        </p:txBody>
      </p:sp>
      <p:sp>
        <p:nvSpPr>
          <p:cNvPr id="4" name="Образ слайда 3"/>
          <p:cNvSpPr>
            <a:spLocks noGrp="1" noRot="1" noChangeAspect="1"/>
          </p:cNvSpPr>
          <p:nvPr>
            <p:ph type="sldImg" idx="2"/>
          </p:nvPr>
        </p:nvSpPr>
        <p:spPr>
          <a:xfrm>
            <a:off x="571500" y="685800"/>
            <a:ext cx="5715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888AE2-493D-4C00-B8F5-57724C410B91}" type="slidenum">
              <a:rPr lang="ru-RU" smtClean="0"/>
              <a:pPr/>
              <a:t>‹#›</a:t>
            </a:fld>
            <a:endParaRPr lang="ru-RU" dirty="0"/>
          </a:p>
        </p:txBody>
      </p:sp>
    </p:spTree>
    <p:extLst>
      <p:ext uri="{BB962C8B-B14F-4D97-AF65-F5344CB8AC3E}">
        <p14:creationId xmlns="" xmlns:p14="http://schemas.microsoft.com/office/powerpoint/2010/main" val="1213158156"/>
      </p:ext>
    </p:extLst>
  </p:cSld>
  <p:clrMap bg1="lt1" tx1="dk1" bg2="lt2" tx2="dk2" accent1="accent1" accent2="accent2" accent3="accent3" accent4="accent4" accent5="accent5" accent6="accent6" hlink="hlink" folHlink="folHlink"/>
  <p:notesStyle>
    <a:lvl1pPr marL="0" algn="l" defTabSz="493527" rtl="0" eaLnBrk="1" latinLnBrk="0" hangingPunct="1">
      <a:defRPr sz="600" kern="1200">
        <a:solidFill>
          <a:schemeClr val="tx1"/>
        </a:solidFill>
        <a:latin typeface="+mn-lt"/>
        <a:ea typeface="+mn-ea"/>
        <a:cs typeface="+mn-cs"/>
      </a:defRPr>
    </a:lvl1pPr>
    <a:lvl2pPr marL="246763" algn="l" defTabSz="493527" rtl="0" eaLnBrk="1" latinLnBrk="0" hangingPunct="1">
      <a:defRPr sz="600" kern="1200">
        <a:solidFill>
          <a:schemeClr val="tx1"/>
        </a:solidFill>
        <a:latin typeface="+mn-lt"/>
        <a:ea typeface="+mn-ea"/>
        <a:cs typeface="+mn-cs"/>
      </a:defRPr>
    </a:lvl2pPr>
    <a:lvl3pPr marL="493527" algn="l" defTabSz="493527" rtl="0" eaLnBrk="1" latinLnBrk="0" hangingPunct="1">
      <a:defRPr sz="600" kern="1200">
        <a:solidFill>
          <a:schemeClr val="tx1"/>
        </a:solidFill>
        <a:latin typeface="+mn-lt"/>
        <a:ea typeface="+mn-ea"/>
        <a:cs typeface="+mn-cs"/>
      </a:defRPr>
    </a:lvl3pPr>
    <a:lvl4pPr marL="740291" algn="l" defTabSz="493527" rtl="0" eaLnBrk="1" latinLnBrk="0" hangingPunct="1">
      <a:defRPr sz="600" kern="1200">
        <a:solidFill>
          <a:schemeClr val="tx1"/>
        </a:solidFill>
        <a:latin typeface="+mn-lt"/>
        <a:ea typeface="+mn-ea"/>
        <a:cs typeface="+mn-cs"/>
      </a:defRPr>
    </a:lvl4pPr>
    <a:lvl5pPr marL="987055" algn="l" defTabSz="493527" rtl="0" eaLnBrk="1" latinLnBrk="0" hangingPunct="1">
      <a:defRPr sz="600" kern="1200">
        <a:solidFill>
          <a:schemeClr val="tx1"/>
        </a:solidFill>
        <a:latin typeface="+mn-lt"/>
        <a:ea typeface="+mn-ea"/>
        <a:cs typeface="+mn-cs"/>
      </a:defRPr>
    </a:lvl5pPr>
    <a:lvl6pPr marL="1233818" algn="l" defTabSz="493527" rtl="0" eaLnBrk="1" latinLnBrk="0" hangingPunct="1">
      <a:defRPr sz="600" kern="1200">
        <a:solidFill>
          <a:schemeClr val="tx1"/>
        </a:solidFill>
        <a:latin typeface="+mn-lt"/>
        <a:ea typeface="+mn-ea"/>
        <a:cs typeface="+mn-cs"/>
      </a:defRPr>
    </a:lvl6pPr>
    <a:lvl7pPr marL="1480582" algn="l" defTabSz="493527" rtl="0" eaLnBrk="1" latinLnBrk="0" hangingPunct="1">
      <a:defRPr sz="600" kern="1200">
        <a:solidFill>
          <a:schemeClr val="tx1"/>
        </a:solidFill>
        <a:latin typeface="+mn-lt"/>
        <a:ea typeface="+mn-ea"/>
        <a:cs typeface="+mn-cs"/>
      </a:defRPr>
    </a:lvl7pPr>
    <a:lvl8pPr marL="1727346" algn="l" defTabSz="493527" rtl="0" eaLnBrk="1" latinLnBrk="0" hangingPunct="1">
      <a:defRPr sz="600" kern="1200">
        <a:solidFill>
          <a:schemeClr val="tx1"/>
        </a:solidFill>
        <a:latin typeface="+mn-lt"/>
        <a:ea typeface="+mn-ea"/>
        <a:cs typeface="+mn-cs"/>
      </a:defRPr>
    </a:lvl8pPr>
    <a:lvl9pPr marL="1974109" algn="l" defTabSz="493527"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8514" name="Rectangle 8"/>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6A75BD0-A1E5-4DFD-95A0-B63CB570E45B}" type="slidenum">
              <a:rPr lang="ru-RU">
                <a:solidFill>
                  <a:srgbClr val="000000"/>
                </a:solidFill>
              </a:rPr>
              <a:pPr fontAlgn="base">
                <a:spcBef>
                  <a:spcPct val="0"/>
                </a:spcBef>
                <a:spcAft>
                  <a:spcPct val="0"/>
                </a:spcAft>
              </a:pPr>
              <a:t>4</a:t>
            </a:fld>
            <a:endParaRPr lang="ru-RU">
              <a:solidFill>
                <a:srgbClr val="000000"/>
              </a:solidFill>
            </a:endParaRPr>
          </a:p>
        </p:txBody>
      </p:sp>
      <p:sp>
        <p:nvSpPr>
          <p:cNvPr id="4485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8516" name="Rectangle 3"/>
          <p:cNvSpPr>
            <a:spLocks noGrp="1" noChangeArrowheads="1"/>
          </p:cNvSpPr>
          <p:nvPr>
            <p:ph type="body" idx="1"/>
          </p:nvPr>
        </p:nvSpPr>
        <p:spPr bwMode="auto">
          <a:xfrm>
            <a:off x="685800" y="4343400"/>
            <a:ext cx="5484813" cy="4114800"/>
          </a:xfrm>
          <a:noFill/>
        </p:spPr>
        <p:txBody>
          <a:bodyPr wrap="none" numCol="1" anchor="ctr" anchorCtr="0" compatLnSpc="1">
            <a:prstTxWarp prst="textNoShape">
              <a:avLst/>
            </a:prstTxWarp>
          </a:bodyPr>
          <a:lstStyle/>
          <a:p>
            <a:pPr>
              <a:spcBef>
                <a:spcPct val="0"/>
              </a:spcBef>
            </a:pPr>
            <a:endParaRPr lang="ru-R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888AE2-493D-4C00-B8F5-57724C410B91}" type="slidenum">
              <a:rPr lang="ru-RU" smtClean="0"/>
              <a:pPr/>
              <a:t>15</a:t>
            </a:fld>
            <a:endParaRPr lang="ru-RU"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888AE2-493D-4C00-B8F5-57724C410B91}" type="slidenum">
              <a:rPr lang="ru-RU" smtClean="0"/>
              <a:pPr/>
              <a:t>16</a:t>
            </a:fld>
            <a:endParaRPr lang="ru-RU"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DA78AB6F-7886-43FB-BBC3-1637C87CD570}" type="slidenum">
              <a:rPr lang="ru-RU" smtClean="0"/>
              <a:pPr/>
              <a:t>17</a:t>
            </a:fld>
            <a:endParaRPr lang="ru-RU"/>
          </a:p>
        </p:txBody>
      </p:sp>
    </p:spTree>
    <p:extLst>
      <p:ext uri="{BB962C8B-B14F-4D97-AF65-F5344CB8AC3E}">
        <p14:creationId xmlns="" xmlns:p14="http://schemas.microsoft.com/office/powerpoint/2010/main" val="1973683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Образ слайда 1"/>
          <p:cNvSpPr>
            <a:spLocks noGrp="1" noRot="1" noChangeAspect="1" noTextEdit="1"/>
          </p:cNvSpPr>
          <p:nvPr>
            <p:ph type="sldImg"/>
          </p:nvPr>
        </p:nvSpPr>
        <p:spPr bwMode="auto">
          <a:noFill/>
          <a:ln>
            <a:solidFill>
              <a:srgbClr val="000000"/>
            </a:solidFill>
            <a:miter lim="800000"/>
            <a:headEnd/>
            <a:tailEnd/>
          </a:ln>
        </p:spPr>
      </p:sp>
      <p:sp>
        <p:nvSpPr>
          <p:cNvPr id="4915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1264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D5B686-4F0E-48CF-904D-AE0EB367D918}" type="slidenum">
              <a:rPr lang="ru-RU" smtClean="0">
                <a:solidFill>
                  <a:srgbClr val="000000"/>
                </a:solidFill>
              </a:rPr>
              <a:pPr fontAlgn="base">
                <a:spcBef>
                  <a:spcPct val="0"/>
                </a:spcBef>
                <a:spcAft>
                  <a:spcPct val="0"/>
                </a:spcAft>
                <a:defRPr/>
              </a:pPr>
              <a:t>5</a:t>
            </a:fld>
            <a:endParaRPr lang="ru-RU"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Образ слайда 1"/>
          <p:cNvSpPr>
            <a:spLocks noGrp="1" noRot="1" noChangeAspect="1" noTextEdit="1"/>
          </p:cNvSpPr>
          <p:nvPr>
            <p:ph type="sldImg"/>
          </p:nvPr>
        </p:nvSpPr>
        <p:spPr bwMode="auto">
          <a:noFill/>
          <a:ln>
            <a:solidFill>
              <a:srgbClr val="000000"/>
            </a:solidFill>
            <a:miter lim="800000"/>
            <a:headEnd/>
            <a:tailEnd/>
          </a:ln>
        </p:spPr>
      </p:sp>
      <p:sp>
        <p:nvSpPr>
          <p:cNvPr id="4915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1264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D5B686-4F0E-48CF-904D-AE0EB367D918}" type="slidenum">
              <a:rPr lang="ru-RU" smtClean="0">
                <a:solidFill>
                  <a:srgbClr val="000000"/>
                </a:solidFill>
              </a:rPr>
              <a:pPr fontAlgn="base">
                <a:spcBef>
                  <a:spcPct val="0"/>
                </a:spcBef>
                <a:spcAft>
                  <a:spcPct val="0"/>
                </a:spcAft>
                <a:defRPr/>
              </a:pPr>
              <a:t>6</a:t>
            </a:fld>
            <a:endParaRPr lang="ru-RU"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Образ слайда 1"/>
          <p:cNvSpPr>
            <a:spLocks noGrp="1" noRot="1" noChangeAspect="1" noTextEdit="1"/>
          </p:cNvSpPr>
          <p:nvPr>
            <p:ph type="sldImg"/>
          </p:nvPr>
        </p:nvSpPr>
        <p:spPr bwMode="auto">
          <a:noFill/>
          <a:ln>
            <a:solidFill>
              <a:srgbClr val="000000"/>
            </a:solidFill>
            <a:miter lim="800000"/>
            <a:headEnd/>
            <a:tailEnd/>
          </a:ln>
        </p:spPr>
      </p:sp>
      <p:sp>
        <p:nvSpPr>
          <p:cNvPr id="4915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1264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D5B686-4F0E-48CF-904D-AE0EB367D918}" type="slidenum">
              <a:rPr lang="ru-RU" smtClean="0">
                <a:solidFill>
                  <a:srgbClr val="000000"/>
                </a:solidFill>
              </a:rPr>
              <a:pPr fontAlgn="base">
                <a:spcBef>
                  <a:spcPct val="0"/>
                </a:spcBef>
                <a:spcAft>
                  <a:spcPct val="0"/>
                </a:spcAft>
                <a:defRPr/>
              </a:pPr>
              <a:t>8</a:t>
            </a:fld>
            <a:endParaRPr lang="ru-RU" smtClean="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Образ слайда 1"/>
          <p:cNvSpPr>
            <a:spLocks noGrp="1" noRot="1" noChangeAspect="1" noTextEdit="1"/>
          </p:cNvSpPr>
          <p:nvPr>
            <p:ph type="sldImg"/>
          </p:nvPr>
        </p:nvSpPr>
        <p:spPr bwMode="auto">
          <a:noFill/>
          <a:ln>
            <a:solidFill>
              <a:srgbClr val="000000"/>
            </a:solidFill>
            <a:miter lim="800000"/>
            <a:headEnd/>
            <a:tailEnd/>
          </a:ln>
        </p:spPr>
      </p:sp>
      <p:sp>
        <p:nvSpPr>
          <p:cNvPr id="4915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dirty="0" smtClean="0"/>
          </a:p>
        </p:txBody>
      </p:sp>
      <p:sp>
        <p:nvSpPr>
          <p:cNvPr id="11264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D5B686-4F0E-48CF-904D-AE0EB367D918}" type="slidenum">
              <a:rPr lang="ru-RU" smtClean="0">
                <a:solidFill>
                  <a:srgbClr val="000000"/>
                </a:solidFill>
              </a:rPr>
              <a:pPr fontAlgn="base">
                <a:spcBef>
                  <a:spcPct val="0"/>
                </a:spcBef>
                <a:spcAft>
                  <a:spcPct val="0"/>
                </a:spcAft>
                <a:defRPr/>
              </a:pPr>
              <a:t>10</a:t>
            </a:fld>
            <a:endParaRPr lang="ru-RU" smtClean="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Образ слайда 1"/>
          <p:cNvSpPr>
            <a:spLocks noGrp="1" noRot="1" noChangeAspect="1" noTextEdit="1"/>
          </p:cNvSpPr>
          <p:nvPr>
            <p:ph type="sldImg"/>
          </p:nvPr>
        </p:nvSpPr>
        <p:spPr bwMode="auto">
          <a:noFill/>
          <a:ln>
            <a:solidFill>
              <a:srgbClr val="000000"/>
            </a:solidFill>
            <a:miter lim="800000"/>
            <a:headEnd/>
            <a:tailEnd/>
          </a:ln>
        </p:spPr>
      </p:sp>
      <p:sp>
        <p:nvSpPr>
          <p:cNvPr id="4915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1264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D5B686-4F0E-48CF-904D-AE0EB367D918}" type="slidenum">
              <a:rPr lang="ru-RU" smtClean="0">
                <a:solidFill>
                  <a:srgbClr val="000000"/>
                </a:solidFill>
              </a:rPr>
              <a:pPr fontAlgn="base">
                <a:spcBef>
                  <a:spcPct val="0"/>
                </a:spcBef>
                <a:spcAft>
                  <a:spcPct val="0"/>
                </a:spcAft>
                <a:defRPr/>
              </a:pPr>
              <a:t>11</a:t>
            </a:fld>
            <a:endParaRPr lang="ru-RU" smtClean="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Образ слайда 1"/>
          <p:cNvSpPr>
            <a:spLocks noGrp="1" noRot="1" noChangeAspect="1" noTextEdit="1"/>
          </p:cNvSpPr>
          <p:nvPr>
            <p:ph type="sldImg"/>
          </p:nvPr>
        </p:nvSpPr>
        <p:spPr bwMode="auto">
          <a:noFill/>
          <a:ln>
            <a:solidFill>
              <a:srgbClr val="000000"/>
            </a:solidFill>
            <a:miter lim="800000"/>
            <a:headEnd/>
            <a:tailEnd/>
          </a:ln>
        </p:spPr>
      </p:sp>
      <p:sp>
        <p:nvSpPr>
          <p:cNvPr id="4915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1264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D5B686-4F0E-48CF-904D-AE0EB367D918}" type="slidenum">
              <a:rPr lang="ru-RU" smtClean="0">
                <a:solidFill>
                  <a:srgbClr val="000000"/>
                </a:solidFill>
              </a:rPr>
              <a:pPr fontAlgn="base">
                <a:spcBef>
                  <a:spcPct val="0"/>
                </a:spcBef>
                <a:spcAft>
                  <a:spcPct val="0"/>
                </a:spcAft>
                <a:defRPr/>
              </a:pPr>
              <a:t>12</a:t>
            </a:fld>
            <a:endParaRPr lang="ru-RU" smtClean="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Образ слайда 1"/>
          <p:cNvSpPr>
            <a:spLocks noGrp="1" noRot="1" noChangeAspect="1" noTextEdit="1"/>
          </p:cNvSpPr>
          <p:nvPr>
            <p:ph type="sldImg"/>
          </p:nvPr>
        </p:nvSpPr>
        <p:spPr bwMode="auto">
          <a:noFill/>
          <a:ln>
            <a:solidFill>
              <a:srgbClr val="000000"/>
            </a:solidFill>
            <a:miter lim="800000"/>
            <a:headEnd/>
            <a:tailEnd/>
          </a:ln>
        </p:spPr>
      </p:sp>
      <p:sp>
        <p:nvSpPr>
          <p:cNvPr id="4915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1264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D5B686-4F0E-48CF-904D-AE0EB367D918}" type="slidenum">
              <a:rPr lang="ru-RU" smtClean="0">
                <a:solidFill>
                  <a:srgbClr val="000000"/>
                </a:solidFill>
              </a:rPr>
              <a:pPr fontAlgn="base">
                <a:spcBef>
                  <a:spcPct val="0"/>
                </a:spcBef>
                <a:spcAft>
                  <a:spcPct val="0"/>
                </a:spcAft>
                <a:defRPr/>
              </a:pPr>
              <a:t>13</a:t>
            </a:fld>
            <a:endParaRPr lang="ru-RU" smtClean="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Образ слайда 1"/>
          <p:cNvSpPr>
            <a:spLocks noGrp="1" noRot="1" noChangeAspect="1" noTextEdit="1"/>
          </p:cNvSpPr>
          <p:nvPr>
            <p:ph type="sldImg"/>
          </p:nvPr>
        </p:nvSpPr>
        <p:spPr bwMode="auto">
          <a:noFill/>
          <a:ln>
            <a:solidFill>
              <a:srgbClr val="000000"/>
            </a:solidFill>
            <a:miter lim="800000"/>
            <a:headEnd/>
            <a:tailEnd/>
          </a:ln>
        </p:spPr>
      </p:sp>
      <p:sp>
        <p:nvSpPr>
          <p:cNvPr id="4915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1264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D5B686-4F0E-48CF-904D-AE0EB367D918}" type="slidenum">
              <a:rPr lang="ru-RU" smtClean="0">
                <a:solidFill>
                  <a:srgbClr val="000000"/>
                </a:solidFill>
              </a:rPr>
              <a:pPr fontAlgn="base">
                <a:spcBef>
                  <a:spcPct val="0"/>
                </a:spcBef>
                <a:spcAft>
                  <a:spcPct val="0"/>
                </a:spcAft>
                <a:defRPr/>
              </a:pPr>
              <a:t>14</a:t>
            </a:fld>
            <a:endParaRPr lang="ru-RU"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Прямоугольник 6"/>
          <p:cNvSpPr/>
          <p:nvPr/>
        </p:nvSpPr>
        <p:spPr bwMode="white">
          <a:xfrm>
            <a:off x="0" y="2821037"/>
            <a:ext cx="5400675" cy="419051"/>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49368" tIns="24684" rIns="49368" bIns="24684" anchor="ctr"/>
          <a:lstStyle/>
          <a:p>
            <a:pPr algn="ctr" eaLnBrk="1" latinLnBrk="0" hangingPunct="1"/>
            <a:endParaRPr kumimoji="0" lang="en-US" dirty="0"/>
          </a:p>
        </p:txBody>
      </p:sp>
      <p:sp>
        <p:nvSpPr>
          <p:cNvPr id="10" name="Прямоугольник 9"/>
          <p:cNvSpPr/>
          <p:nvPr/>
        </p:nvSpPr>
        <p:spPr>
          <a:xfrm>
            <a:off x="-5401" y="2859918"/>
            <a:ext cx="1328566" cy="336969"/>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49368" tIns="24684" rIns="49368" bIns="24684" anchor="ctr"/>
          <a:lstStyle/>
          <a:p>
            <a:pPr algn="ctr" eaLnBrk="1" latinLnBrk="0" hangingPunct="1"/>
            <a:endParaRPr kumimoji="0" lang="en-US" dirty="0"/>
          </a:p>
        </p:txBody>
      </p:sp>
      <p:sp>
        <p:nvSpPr>
          <p:cNvPr id="11" name="Прямоугольник 10"/>
          <p:cNvSpPr/>
          <p:nvPr/>
        </p:nvSpPr>
        <p:spPr>
          <a:xfrm>
            <a:off x="1393374" y="2855598"/>
            <a:ext cx="4007301" cy="336969"/>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49368" tIns="24684" rIns="49368" bIns="24684" anchor="ctr"/>
          <a:lstStyle/>
          <a:p>
            <a:pPr algn="ctr" eaLnBrk="1" latinLnBrk="0" hangingPunct="1"/>
            <a:endParaRPr kumimoji="0" lang="en-US" dirty="0"/>
          </a:p>
        </p:txBody>
      </p:sp>
      <p:sp>
        <p:nvSpPr>
          <p:cNvPr id="8" name="Заголовок 7"/>
          <p:cNvSpPr>
            <a:spLocks noGrp="1"/>
          </p:cNvSpPr>
          <p:nvPr>
            <p:ph type="ctrTitle"/>
          </p:nvPr>
        </p:nvSpPr>
        <p:spPr>
          <a:xfrm>
            <a:off x="1395174" y="1908052"/>
            <a:ext cx="3825478" cy="864023"/>
          </a:xfrm>
        </p:spPr>
        <p:txBody>
          <a:bodyPr anchor="b"/>
          <a:lstStyle>
            <a:lvl1pPr>
              <a:defRPr cap="all" baseline="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1395174" y="2858363"/>
            <a:ext cx="3960495" cy="324009"/>
          </a:xfrm>
        </p:spPr>
        <p:txBody>
          <a:bodyPr anchor="ctr">
            <a:normAutofit/>
          </a:bodyPr>
          <a:lstStyle>
            <a:lvl1pPr marL="0" indent="0" algn="l">
              <a:buNone/>
              <a:defRPr sz="1400">
                <a:solidFill>
                  <a:srgbClr val="FFFFFF"/>
                </a:solidFill>
              </a:defRPr>
            </a:lvl1pPr>
            <a:lvl2pPr marL="246842" indent="0" algn="ctr">
              <a:buNone/>
            </a:lvl2pPr>
            <a:lvl3pPr marL="493685" indent="0" algn="ctr">
              <a:buNone/>
            </a:lvl3pPr>
            <a:lvl4pPr marL="740527" indent="0" algn="ctr">
              <a:buNone/>
            </a:lvl4pPr>
            <a:lvl5pPr marL="987369" indent="0" algn="ctr">
              <a:buNone/>
            </a:lvl5pPr>
            <a:lvl6pPr marL="1234211" indent="0" algn="ctr">
              <a:buNone/>
            </a:lvl6pPr>
            <a:lvl7pPr marL="1481054" indent="0" algn="ctr">
              <a:buNone/>
            </a:lvl7pPr>
            <a:lvl8pPr marL="1727896" indent="0" algn="ctr">
              <a:buNone/>
            </a:lvl8pPr>
            <a:lvl9pPr marL="1974738"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45006" y="2867180"/>
            <a:ext cx="1215152" cy="324009"/>
          </a:xfrm>
        </p:spPr>
        <p:txBody>
          <a:bodyPr>
            <a:noAutofit/>
          </a:bodyPr>
          <a:lstStyle>
            <a:lvl1pPr algn="ctr">
              <a:defRPr sz="1100">
                <a:solidFill>
                  <a:srgbClr val="FFFFFF"/>
                </a:solidFill>
              </a:defRPr>
            </a:lvl1pPr>
          </a:lstStyle>
          <a:p>
            <a:fld id="{A9B74DF8-9AF9-4F6E-951A-C1D77EC5DFB6}" type="datetimeFigureOut">
              <a:rPr lang="ru-RU" smtClean="0"/>
              <a:pPr/>
              <a:t>19.03.2020</a:t>
            </a:fld>
            <a:endParaRPr lang="ru-RU" dirty="0"/>
          </a:p>
        </p:txBody>
      </p:sp>
      <p:sp>
        <p:nvSpPr>
          <p:cNvPr id="17" name="Нижний колонтитул 16"/>
          <p:cNvSpPr>
            <a:spLocks noGrp="1"/>
          </p:cNvSpPr>
          <p:nvPr>
            <p:ph type="ftr" sz="quarter" idx="11"/>
          </p:nvPr>
        </p:nvSpPr>
        <p:spPr>
          <a:xfrm>
            <a:off x="1231685" y="111753"/>
            <a:ext cx="3465433" cy="172505"/>
          </a:xfrm>
        </p:spPr>
        <p:txBody>
          <a:bodyPr/>
          <a:lstStyle>
            <a:lvl1pPr algn="r">
              <a:defRPr>
                <a:solidFill>
                  <a:schemeClr val="tx2"/>
                </a:solidFill>
              </a:defRPr>
            </a:lvl1pPr>
          </a:lstStyle>
          <a:p>
            <a:endParaRPr lang="ru-RU" dirty="0"/>
          </a:p>
        </p:txBody>
      </p:sp>
      <p:sp>
        <p:nvSpPr>
          <p:cNvPr id="29" name="Номер слайда 28"/>
          <p:cNvSpPr>
            <a:spLocks noGrp="1"/>
          </p:cNvSpPr>
          <p:nvPr>
            <p:ph type="sldNum" sz="quarter" idx="12"/>
          </p:nvPr>
        </p:nvSpPr>
        <p:spPr>
          <a:xfrm>
            <a:off x="4725591" y="108003"/>
            <a:ext cx="495062" cy="180005"/>
          </a:xfrm>
        </p:spPr>
        <p:txBody>
          <a:bodyPr/>
          <a:lstStyle>
            <a:lvl1pPr>
              <a:defRPr>
                <a:solidFill>
                  <a:schemeClr val="tx2"/>
                </a:solidFill>
              </a:defRPr>
            </a:lvl1pPr>
          </a:lstStyle>
          <a:p>
            <a:fld id="{C8F876DC-A05B-41D4-858B-78D9750AF618}" type="slidenum">
              <a:rPr lang="ru-RU" smtClean="0"/>
              <a:pPr/>
              <a:t>‹#›</a:t>
            </a:fld>
            <a:endParaRPr lang="ru-RU" dirty="0"/>
          </a:p>
        </p:txBody>
      </p:sp>
    </p:spTree>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9B74DF8-9AF9-4F6E-951A-C1D77EC5DFB6}" type="datetimeFigureOut">
              <a:rPr lang="ru-RU" smtClean="0"/>
              <a:pPr/>
              <a:t>19.03.2020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C8F876DC-A05B-41D4-858B-78D9750AF618}" type="slidenum">
              <a:rPr lang="ru-RU" smtClean="0"/>
              <a:pPr/>
              <a:t>‹#›</a:t>
            </a:fld>
            <a:endParaRPr lang="ru-RU" dirty="0"/>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3870484" y="288008"/>
            <a:ext cx="1215152" cy="2606321"/>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270034" y="288008"/>
            <a:ext cx="3285411" cy="2606321"/>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3870484" y="2952081"/>
            <a:ext cx="1305163" cy="172505"/>
          </a:xfrm>
        </p:spPr>
        <p:txBody>
          <a:bodyPr/>
          <a:lstStyle/>
          <a:p>
            <a:fld id="{A9B74DF8-9AF9-4F6E-951A-C1D77EC5DFB6}" type="datetimeFigureOut">
              <a:rPr lang="ru-RU" smtClean="0"/>
              <a:pPr/>
              <a:t>19.03.2020</a:t>
            </a:fld>
            <a:endParaRPr lang="ru-RU" dirty="0"/>
          </a:p>
        </p:txBody>
      </p:sp>
      <p:sp>
        <p:nvSpPr>
          <p:cNvPr id="5" name="Нижний колонтитул 4"/>
          <p:cNvSpPr>
            <a:spLocks noGrp="1"/>
          </p:cNvSpPr>
          <p:nvPr>
            <p:ph type="ftr" sz="quarter" idx="11"/>
          </p:nvPr>
        </p:nvSpPr>
        <p:spPr>
          <a:xfrm>
            <a:off x="270035" y="2951989"/>
            <a:ext cx="3291838" cy="172505"/>
          </a:xfrm>
        </p:spPr>
        <p:txBody>
          <a:bodyPr/>
          <a:lstStyle/>
          <a:p>
            <a:endParaRPr lang="ru-RU" dirty="0"/>
          </a:p>
        </p:txBody>
      </p:sp>
      <p:sp>
        <p:nvSpPr>
          <p:cNvPr id="7" name="Прямоугольник 6"/>
          <p:cNvSpPr/>
          <p:nvPr/>
        </p:nvSpPr>
        <p:spPr bwMode="white">
          <a:xfrm>
            <a:off x="3600638" y="0"/>
            <a:ext cx="189024" cy="3240088"/>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49368" tIns="24684" rIns="49368" bIns="24684" rtlCol="0" anchor="ctr"/>
          <a:lstStyle/>
          <a:p>
            <a:pPr algn="ctr" eaLnBrk="1" latinLnBrk="0" hangingPunct="1"/>
            <a:endParaRPr kumimoji="0" lang="en-US" dirty="0"/>
          </a:p>
        </p:txBody>
      </p:sp>
      <p:sp>
        <p:nvSpPr>
          <p:cNvPr id="8" name="Прямоугольник 7"/>
          <p:cNvSpPr/>
          <p:nvPr/>
        </p:nvSpPr>
        <p:spPr>
          <a:xfrm>
            <a:off x="3627641" y="288008"/>
            <a:ext cx="135017" cy="295208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49368" tIns="24684" rIns="49368" bIns="24684" rtlCol="0" anchor="ctr"/>
          <a:lstStyle/>
          <a:p>
            <a:pPr algn="ctr" eaLnBrk="1" latinLnBrk="0" hangingPunct="1"/>
            <a:endParaRPr kumimoji="0" lang="en-US" dirty="0"/>
          </a:p>
        </p:txBody>
      </p:sp>
      <p:sp>
        <p:nvSpPr>
          <p:cNvPr id="9" name="Прямоугольник 8"/>
          <p:cNvSpPr/>
          <p:nvPr/>
        </p:nvSpPr>
        <p:spPr>
          <a:xfrm>
            <a:off x="3627641" y="0"/>
            <a:ext cx="135017" cy="252007"/>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49368" tIns="24684" rIns="49368" bIns="24684" rtlCol="0" anchor="ctr"/>
          <a:lstStyle/>
          <a:p>
            <a:pPr algn="ctr" eaLnBrk="1" latinLnBrk="0" hangingPunct="1"/>
            <a:endParaRPr kumimoji="0" lang="en-US" dirty="0"/>
          </a:p>
        </p:txBody>
      </p:sp>
      <p:sp>
        <p:nvSpPr>
          <p:cNvPr id="6" name="Номер слайда 5"/>
          <p:cNvSpPr>
            <a:spLocks noGrp="1"/>
          </p:cNvSpPr>
          <p:nvPr>
            <p:ph type="sldNum" sz="quarter" idx="12"/>
          </p:nvPr>
        </p:nvSpPr>
        <p:spPr>
          <a:xfrm rot="5400000">
            <a:off x="3569146" y="53806"/>
            <a:ext cx="252007" cy="144394"/>
          </a:xfrm>
        </p:spPr>
        <p:txBody>
          <a:bodyPr/>
          <a:lstStyle/>
          <a:p>
            <a:fld id="{C8F876DC-A05B-41D4-858B-78D9750AF618}" type="slidenum">
              <a:rPr lang="ru-RU" smtClean="0"/>
              <a:pPr/>
              <a:t>‹#›</a:t>
            </a:fld>
            <a:endParaRPr lang="ru-RU" dirty="0"/>
          </a:p>
        </p:txBody>
      </p:sp>
    </p:spTree>
  </p:cSld>
  <p:clrMapOvr>
    <a:overrideClrMapping bg1="lt1" tx1="dk1" bg2="lt2" tx2="dk2" accent1="accent1" accent2="accent2" accent3="accent3" accent4="accent4" accent5="accent5" accent6="accent6" hlink="hlink" folHlink="folHlink"/>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2252"/>
            <a:ext cx="5400675" cy="400511"/>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108764" y="564766"/>
            <a:ext cx="2385298" cy="204155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2584073" y="564766"/>
            <a:ext cx="2385298" cy="204155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024"/>
          <p:cNvSpPr>
            <a:spLocks noGrp="1" noChangeArrowheads="1"/>
          </p:cNvSpPr>
          <p:nvPr>
            <p:ph type="sldNum" sz="quarter" idx="10"/>
          </p:nvPr>
        </p:nvSpPr>
        <p:spPr>
          <a:ln/>
        </p:spPr>
        <p:txBody>
          <a:bodyPr/>
          <a:lstStyle>
            <a:lvl1pPr>
              <a:defRPr/>
            </a:lvl1pPr>
          </a:lstStyle>
          <a:p>
            <a:pPr>
              <a:defRPr/>
            </a:pPr>
            <a:fld id="{6989F7FF-1C3B-4A57-A87A-F6C11C0418BB}" type="slidenum">
              <a:rPr lang="ru-RU">
                <a:solidFill>
                  <a:srgbClr val="000000"/>
                </a:solidFill>
              </a:rPr>
              <a:pPr>
                <a:defRPr/>
              </a:pPr>
              <a:t>‹#›</a:t>
            </a:fld>
            <a:endParaRPr lang="ru-RU" dirty="0">
              <a:solidFill>
                <a:srgbClr val="000000"/>
              </a:solidFill>
            </a:endParaRPr>
          </a:p>
        </p:txBody>
      </p:sp>
    </p:spTree>
    <p:extLst>
      <p:ext uri="{BB962C8B-B14F-4D97-AF65-F5344CB8AC3E}">
        <p14:creationId xmlns="" xmlns:p14="http://schemas.microsoft.com/office/powerpoint/2010/main" val="3988718552"/>
      </p:ext>
    </p:extLst>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0034" y="129754"/>
            <a:ext cx="4860608" cy="540015"/>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270034" y="756021"/>
            <a:ext cx="4860608" cy="2138308"/>
          </a:xfrm>
        </p:spPr>
        <p:txBody>
          <a:bodyPr>
            <a:normAutofit/>
          </a:bodyPr>
          <a:lstStyle/>
          <a:p>
            <a:pPr lvl="0"/>
            <a:endParaRPr lang="ru-RU" noProof="0" dirty="0"/>
          </a:p>
        </p:txBody>
      </p:sp>
      <p:sp>
        <p:nvSpPr>
          <p:cNvPr id="4" name="Дата 13"/>
          <p:cNvSpPr>
            <a:spLocks noGrp="1"/>
          </p:cNvSpPr>
          <p:nvPr>
            <p:ph type="dt" sz="half" idx="10"/>
          </p:nvPr>
        </p:nvSpPr>
        <p:spPr/>
        <p:txBody>
          <a:bodyPr/>
          <a:lstStyle>
            <a:lvl1pPr>
              <a:defRPr/>
            </a:lvl1pPr>
          </a:lstStyle>
          <a:p>
            <a:pPr>
              <a:defRPr/>
            </a:pPr>
            <a:fld id="{CF5A4B3C-2AC5-4D1E-8D49-F5E0A22F16F1}" type="datetime1">
              <a:rPr lang="ru-RU" smtClean="0"/>
              <a:pPr>
                <a:defRPr/>
              </a:pPr>
              <a:t>19.03.2020</a:t>
            </a:fld>
            <a:endParaRPr lang="ru-RU" dirty="0"/>
          </a:p>
        </p:txBody>
      </p:sp>
      <p:sp>
        <p:nvSpPr>
          <p:cNvPr id="5" name="Нижний колонтитул 2"/>
          <p:cNvSpPr>
            <a:spLocks noGrp="1"/>
          </p:cNvSpPr>
          <p:nvPr>
            <p:ph type="ftr" sz="quarter" idx="11"/>
          </p:nvPr>
        </p:nvSpPr>
        <p:spPr/>
        <p:txBody>
          <a:bodyPr/>
          <a:lstStyle>
            <a:lvl1pPr>
              <a:defRPr/>
            </a:lvl1pPr>
          </a:lstStyle>
          <a:p>
            <a:pPr>
              <a:defRPr/>
            </a:pPr>
            <a:endParaRPr lang="ru-RU" dirty="0"/>
          </a:p>
        </p:txBody>
      </p:sp>
      <p:sp>
        <p:nvSpPr>
          <p:cNvPr id="6" name="Номер слайда 22"/>
          <p:cNvSpPr>
            <a:spLocks noGrp="1"/>
          </p:cNvSpPr>
          <p:nvPr>
            <p:ph type="sldNum" sz="quarter" idx="12"/>
          </p:nvPr>
        </p:nvSpPr>
        <p:spPr/>
        <p:txBody>
          <a:bodyPr/>
          <a:lstStyle>
            <a:lvl1pPr>
              <a:defRPr/>
            </a:lvl1pPr>
          </a:lstStyle>
          <a:p>
            <a:pPr>
              <a:defRPr/>
            </a:pPr>
            <a:fld id="{F29F2CA5-2809-41E9-9ABC-E04AF73CC96A}" type="slidenum">
              <a:rPr lang="ru-RU"/>
              <a:pPr>
                <a:defRPr/>
              </a:pPr>
              <a:t>‹#›</a:t>
            </a:fld>
            <a:endParaRPr lang="ru-RU" dirty="0"/>
          </a:p>
        </p:txBody>
      </p:sp>
    </p:spTree>
    <p:extLst>
      <p:ext uri="{BB962C8B-B14F-4D97-AF65-F5344CB8AC3E}">
        <p14:creationId xmlns="" xmlns:p14="http://schemas.microsoft.com/office/powerpoint/2010/main" val="586315000"/>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1845" y="108003"/>
            <a:ext cx="4815602" cy="468013"/>
          </a:xfrm>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A9B74DF8-9AF9-4F6E-951A-C1D77EC5DFB6}" type="datetimeFigureOut">
              <a:rPr lang="ru-RU" smtClean="0"/>
              <a:pPr/>
              <a:t>19.03.2020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lvl1pPr>
              <a:defRPr>
                <a:solidFill>
                  <a:srgbClr val="FFFFFF"/>
                </a:solidFill>
              </a:defRPr>
            </a:lvl1pPr>
          </a:lstStyle>
          <a:p>
            <a:fld id="{C8F876DC-A05B-41D4-858B-78D9750AF618}" type="slidenum">
              <a:rPr lang="ru-RU" smtClean="0"/>
              <a:pPr/>
              <a:t>‹#›</a:t>
            </a:fld>
            <a:endParaRPr lang="ru-RU" dirty="0"/>
          </a:p>
        </p:txBody>
      </p:sp>
      <p:sp>
        <p:nvSpPr>
          <p:cNvPr id="8" name="Содержимое 7"/>
          <p:cNvSpPr>
            <a:spLocks noGrp="1"/>
          </p:cNvSpPr>
          <p:nvPr>
            <p:ph sz="quarter" idx="1"/>
          </p:nvPr>
        </p:nvSpPr>
        <p:spPr>
          <a:xfrm>
            <a:off x="361845" y="756020"/>
            <a:ext cx="4815602" cy="212405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3" name="Текст 2"/>
          <p:cNvSpPr>
            <a:spLocks noGrp="1"/>
          </p:cNvSpPr>
          <p:nvPr>
            <p:ph type="body" idx="1"/>
          </p:nvPr>
        </p:nvSpPr>
        <p:spPr>
          <a:xfrm>
            <a:off x="810101" y="1296036"/>
            <a:ext cx="4207089" cy="790521"/>
          </a:xfrm>
        </p:spPr>
        <p:txBody>
          <a:bodyPr anchor="t"/>
          <a:lstStyle>
            <a:lvl1pPr marL="0" indent="0">
              <a:buNone/>
              <a:defRPr sz="1500">
                <a:solidFill>
                  <a:schemeClr val="tx2"/>
                </a:solidFill>
              </a:defRPr>
            </a:lvl1pPr>
            <a:lvl2pPr>
              <a:buNone/>
              <a:defRPr sz="1000">
                <a:solidFill>
                  <a:schemeClr val="tx1">
                    <a:tint val="75000"/>
                  </a:schemeClr>
                </a:solidFill>
              </a:defRPr>
            </a:lvl2pPr>
            <a:lvl3pPr>
              <a:buNone/>
              <a:defRPr sz="900">
                <a:solidFill>
                  <a:schemeClr val="tx1">
                    <a:tint val="75000"/>
                  </a:schemeClr>
                </a:solidFill>
              </a:defRPr>
            </a:lvl3pPr>
            <a:lvl4pPr>
              <a:buNone/>
              <a:defRPr sz="800">
                <a:solidFill>
                  <a:schemeClr val="tx1">
                    <a:tint val="75000"/>
                  </a:schemeClr>
                </a:solidFill>
              </a:defRPr>
            </a:lvl4pPr>
            <a:lvl5pPr>
              <a:buNone/>
              <a:defRPr sz="800">
                <a:solidFill>
                  <a:schemeClr val="tx1">
                    <a:tint val="75000"/>
                  </a:schemeClr>
                </a:solidFill>
              </a:defRPr>
            </a:lvl5pPr>
          </a:lstStyle>
          <a:p>
            <a:pPr lvl="0" eaLnBrk="1" latinLnBrk="0" hangingPunct="1"/>
            <a:r>
              <a:rPr kumimoji="0" lang="ru-RU" smtClean="0"/>
              <a:t>Образец текста</a:t>
            </a:r>
          </a:p>
        </p:txBody>
      </p:sp>
      <p:sp>
        <p:nvSpPr>
          <p:cNvPr id="7" name="Прямоугольник 6"/>
          <p:cNvSpPr/>
          <p:nvPr/>
        </p:nvSpPr>
        <p:spPr bwMode="white">
          <a:xfrm>
            <a:off x="0" y="720019"/>
            <a:ext cx="5400675" cy="54001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49368" tIns="24684" rIns="49368" bIns="24684" anchor="ctr"/>
          <a:lstStyle/>
          <a:p>
            <a:pPr algn="ctr" eaLnBrk="1" latinLnBrk="0" hangingPunct="1"/>
            <a:endParaRPr kumimoji="0" lang="en-US" dirty="0"/>
          </a:p>
        </p:txBody>
      </p:sp>
      <p:sp>
        <p:nvSpPr>
          <p:cNvPr id="8" name="Прямоугольник 7"/>
          <p:cNvSpPr/>
          <p:nvPr/>
        </p:nvSpPr>
        <p:spPr>
          <a:xfrm>
            <a:off x="0" y="756020"/>
            <a:ext cx="765096" cy="468013"/>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49368" tIns="24684" rIns="49368" bIns="24684" anchor="ctr"/>
          <a:lstStyle/>
          <a:p>
            <a:pPr algn="ctr" eaLnBrk="1" latinLnBrk="0" hangingPunct="1"/>
            <a:endParaRPr kumimoji="0" lang="en-US" dirty="0"/>
          </a:p>
        </p:txBody>
      </p:sp>
      <p:sp>
        <p:nvSpPr>
          <p:cNvPr id="9" name="Прямоугольник 8"/>
          <p:cNvSpPr/>
          <p:nvPr/>
        </p:nvSpPr>
        <p:spPr>
          <a:xfrm>
            <a:off x="810101" y="756020"/>
            <a:ext cx="4590574" cy="468013"/>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49368" tIns="24684" rIns="49368" bIns="24684" anchor="ctr"/>
          <a:lstStyle/>
          <a:p>
            <a:pPr algn="ctr" eaLnBrk="1" latinLnBrk="0" hangingPunct="1"/>
            <a:endParaRPr kumimoji="0" lang="en-US" dirty="0"/>
          </a:p>
        </p:txBody>
      </p:sp>
      <p:sp>
        <p:nvSpPr>
          <p:cNvPr id="2" name="Заголовок 1"/>
          <p:cNvSpPr>
            <a:spLocks noGrp="1"/>
          </p:cNvSpPr>
          <p:nvPr>
            <p:ph type="title"/>
          </p:nvPr>
        </p:nvSpPr>
        <p:spPr>
          <a:xfrm>
            <a:off x="810101" y="756020"/>
            <a:ext cx="4500563" cy="468013"/>
          </a:xfrm>
        </p:spPr>
        <p:txBody>
          <a:bodyPr/>
          <a:lstStyle>
            <a:lvl1pPr algn="l">
              <a:buNone/>
              <a:defRPr sz="2400" b="0" cap="none">
                <a:solidFill>
                  <a:srgbClr val="FFFFFF"/>
                </a:solidFill>
              </a:defRPr>
            </a:lvl1p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A9B74DF8-9AF9-4F6E-951A-C1D77EC5DFB6}" type="datetimeFigureOut">
              <a:rPr lang="ru-RU" smtClean="0"/>
              <a:pPr/>
              <a:t>19.03.2020</a:t>
            </a:fld>
            <a:endParaRPr lang="ru-RU" dirty="0"/>
          </a:p>
        </p:txBody>
      </p:sp>
      <p:sp>
        <p:nvSpPr>
          <p:cNvPr id="13" name="Номер слайда 12"/>
          <p:cNvSpPr>
            <a:spLocks noGrp="1"/>
          </p:cNvSpPr>
          <p:nvPr>
            <p:ph type="sldNum" sz="quarter" idx="11"/>
          </p:nvPr>
        </p:nvSpPr>
        <p:spPr>
          <a:xfrm>
            <a:off x="0" y="828023"/>
            <a:ext cx="765096" cy="331509"/>
          </a:xfrm>
        </p:spPr>
        <p:txBody>
          <a:bodyPr>
            <a:noAutofit/>
          </a:bodyPr>
          <a:lstStyle>
            <a:lvl1pPr>
              <a:defRPr sz="1300">
                <a:solidFill>
                  <a:srgbClr val="FFFFFF"/>
                </a:solidFill>
              </a:defRPr>
            </a:lvl1pPr>
          </a:lstStyle>
          <a:p>
            <a:fld id="{C8F876DC-A05B-41D4-858B-78D9750AF618}" type="slidenum">
              <a:rPr lang="ru-RU" smtClean="0"/>
              <a:pPr/>
              <a:t>‹#›</a:t>
            </a:fld>
            <a:endParaRPr lang="ru-RU" dirty="0"/>
          </a:p>
        </p:txBody>
      </p:sp>
      <p:sp>
        <p:nvSpPr>
          <p:cNvPr id="14" name="Нижний колонтитул 13"/>
          <p:cNvSpPr>
            <a:spLocks noGrp="1"/>
          </p:cNvSpPr>
          <p:nvPr>
            <p:ph type="ftr" sz="quarter" idx="12"/>
          </p:nvPr>
        </p:nvSpPr>
        <p:spPr/>
        <p:txBody>
          <a:bodyPr/>
          <a:lstStyle/>
          <a:p>
            <a:endParaRPr lang="ru-RU" dirty="0"/>
          </a:p>
        </p:txBody>
      </p:sp>
    </p:spTree>
  </p:cSld>
  <p:clrMapOvr>
    <a:overrideClrMapping bg1="lt1" tx1="dk1" bg2="lt2" tx2="dk2" accent1="accent1" accent2="accent2" accent3="accent3" accent4="accent4" accent5="accent5" accent6="accent6" hlink="hlink" folHlink="folHlink"/>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9" name="Содержимое 8"/>
          <p:cNvSpPr>
            <a:spLocks noGrp="1"/>
          </p:cNvSpPr>
          <p:nvPr>
            <p:ph sz="quarter" idx="1"/>
          </p:nvPr>
        </p:nvSpPr>
        <p:spPr>
          <a:xfrm>
            <a:off x="360045" y="750997"/>
            <a:ext cx="2295287" cy="2160059"/>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2861520" y="750997"/>
            <a:ext cx="2295287" cy="2160059"/>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8" name="Дата 7"/>
          <p:cNvSpPr>
            <a:spLocks noGrp="1"/>
          </p:cNvSpPr>
          <p:nvPr>
            <p:ph type="dt" sz="half" idx="15"/>
          </p:nvPr>
        </p:nvSpPr>
        <p:spPr/>
        <p:txBody>
          <a:bodyPr rtlCol="0"/>
          <a:lstStyle/>
          <a:p>
            <a:fld id="{A9B74DF8-9AF9-4F6E-951A-C1D77EC5DFB6}" type="datetimeFigureOut">
              <a:rPr lang="ru-RU" smtClean="0"/>
              <a:pPr/>
              <a:t>19.03.2020</a:t>
            </a:fld>
            <a:endParaRPr lang="ru-RU" dirty="0"/>
          </a:p>
        </p:txBody>
      </p:sp>
      <p:sp>
        <p:nvSpPr>
          <p:cNvPr id="10" name="Номер слайда 9"/>
          <p:cNvSpPr>
            <a:spLocks noGrp="1"/>
          </p:cNvSpPr>
          <p:nvPr>
            <p:ph type="sldNum" sz="quarter" idx="16"/>
          </p:nvPr>
        </p:nvSpPr>
        <p:spPr/>
        <p:txBody>
          <a:bodyPr rtlCol="0"/>
          <a:lstStyle/>
          <a:p>
            <a:fld id="{C8F876DC-A05B-41D4-858B-78D9750AF618}" type="slidenum">
              <a:rPr lang="ru-RU" smtClean="0"/>
              <a:pPr/>
              <a:t>‹#›</a:t>
            </a:fld>
            <a:endParaRPr lang="ru-RU" dirty="0"/>
          </a:p>
        </p:txBody>
      </p:sp>
      <p:sp>
        <p:nvSpPr>
          <p:cNvPr id="12" name="Нижний колонтитул 11"/>
          <p:cNvSpPr>
            <a:spLocks noGrp="1"/>
          </p:cNvSpPr>
          <p:nvPr>
            <p:ph type="ftr" sz="quarter" idx="17"/>
          </p:nvPr>
        </p:nvSpPr>
        <p:spPr/>
        <p:txBody>
          <a:bodyPr rtlCol="0"/>
          <a:lstStyle/>
          <a:p>
            <a:endParaRPr lang="ru-RU" dirty="0"/>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5039" y="129004"/>
            <a:ext cx="4815602" cy="411011"/>
          </a:xfrm>
        </p:spPr>
        <p:txBody>
          <a:bodyPr anchor="ctr"/>
          <a:lstStyle>
            <a:lvl1pPr>
              <a:defRPr/>
            </a:lvl1pPr>
          </a:lstStyle>
          <a:p>
            <a:r>
              <a:rPr kumimoji="0" lang="ru-RU" smtClean="0"/>
              <a:t>Образец заголовка</a:t>
            </a:r>
            <a:endParaRPr kumimoji="0" lang="en-US"/>
          </a:p>
        </p:txBody>
      </p:sp>
      <p:sp>
        <p:nvSpPr>
          <p:cNvPr id="11" name="Содержимое 10"/>
          <p:cNvSpPr>
            <a:spLocks noGrp="1"/>
          </p:cNvSpPr>
          <p:nvPr>
            <p:ph sz="quarter" idx="2"/>
          </p:nvPr>
        </p:nvSpPr>
        <p:spPr>
          <a:xfrm>
            <a:off x="360045" y="1152031"/>
            <a:ext cx="2295287" cy="1692046"/>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2835354" y="1152031"/>
            <a:ext cx="2295287" cy="1692046"/>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5"/>
          </p:nvPr>
        </p:nvSpPr>
        <p:spPr/>
        <p:txBody>
          <a:bodyPr rtlCol="0"/>
          <a:lstStyle/>
          <a:p>
            <a:fld id="{A9B74DF8-9AF9-4F6E-951A-C1D77EC5DFB6}" type="datetimeFigureOut">
              <a:rPr lang="ru-RU" smtClean="0"/>
              <a:pPr/>
              <a:t>19.03.2020</a:t>
            </a:fld>
            <a:endParaRPr lang="ru-RU" dirty="0"/>
          </a:p>
        </p:txBody>
      </p:sp>
      <p:sp>
        <p:nvSpPr>
          <p:cNvPr id="12" name="Номер слайда 11"/>
          <p:cNvSpPr>
            <a:spLocks noGrp="1"/>
          </p:cNvSpPr>
          <p:nvPr>
            <p:ph type="sldNum" sz="quarter" idx="16"/>
          </p:nvPr>
        </p:nvSpPr>
        <p:spPr/>
        <p:txBody>
          <a:bodyPr rtlCol="0"/>
          <a:lstStyle/>
          <a:p>
            <a:fld id="{C8F876DC-A05B-41D4-858B-78D9750AF618}" type="slidenum">
              <a:rPr lang="ru-RU" smtClean="0"/>
              <a:pPr/>
              <a:t>‹#›</a:t>
            </a:fld>
            <a:endParaRPr lang="ru-RU" dirty="0"/>
          </a:p>
        </p:txBody>
      </p:sp>
      <p:sp>
        <p:nvSpPr>
          <p:cNvPr id="14" name="Нижний колонтитул 13"/>
          <p:cNvSpPr>
            <a:spLocks noGrp="1"/>
          </p:cNvSpPr>
          <p:nvPr>
            <p:ph type="ftr" sz="quarter" idx="17"/>
          </p:nvPr>
        </p:nvSpPr>
        <p:spPr/>
        <p:txBody>
          <a:bodyPr rtlCol="0"/>
          <a:lstStyle/>
          <a:p>
            <a:endParaRPr lang="ru-RU" dirty="0"/>
          </a:p>
        </p:txBody>
      </p:sp>
      <p:sp>
        <p:nvSpPr>
          <p:cNvPr id="16" name="Текст 15"/>
          <p:cNvSpPr>
            <a:spLocks noGrp="1"/>
          </p:cNvSpPr>
          <p:nvPr>
            <p:ph type="body" sz="quarter" idx="1"/>
          </p:nvPr>
        </p:nvSpPr>
        <p:spPr>
          <a:xfrm>
            <a:off x="360045" y="828023"/>
            <a:ext cx="2295287" cy="302408"/>
          </a:xfrm>
          <a:solidFill>
            <a:schemeClr val="accent2"/>
          </a:solidFill>
        </p:spPr>
        <p:txBody>
          <a:bodyPr rtlCol="0" anchor="ctr"/>
          <a:lstStyle>
            <a:lvl1pPr marL="0" indent="0">
              <a:buFontTx/>
              <a:buNone/>
              <a:defRPr sz="1100" b="1">
                <a:solidFill>
                  <a:srgbClr val="FFFFFF"/>
                </a:solidFill>
              </a:defRPr>
            </a:lvl1pPr>
          </a:lstStyle>
          <a:p>
            <a:pPr lvl="0" eaLnBrk="1" latinLnBrk="0" hangingPunct="1"/>
            <a:r>
              <a:rPr kumimoji="0" lang="ru-RU" smtClean="0"/>
              <a:t>Образец текста</a:t>
            </a:r>
          </a:p>
        </p:txBody>
      </p:sp>
      <p:sp>
        <p:nvSpPr>
          <p:cNvPr id="15" name="Текст 14"/>
          <p:cNvSpPr>
            <a:spLocks noGrp="1"/>
          </p:cNvSpPr>
          <p:nvPr>
            <p:ph type="body" sz="quarter" idx="3"/>
          </p:nvPr>
        </p:nvSpPr>
        <p:spPr>
          <a:xfrm>
            <a:off x="2835354" y="828023"/>
            <a:ext cx="2295287" cy="302408"/>
          </a:xfrm>
          <a:solidFill>
            <a:schemeClr val="accent4"/>
          </a:solidFill>
        </p:spPr>
        <p:txBody>
          <a:bodyPr rtlCol="0" anchor="ctr"/>
          <a:lstStyle>
            <a:lvl1pPr marL="0" indent="0">
              <a:buFontTx/>
              <a:buNone/>
              <a:defRPr sz="1100" b="1">
                <a:solidFill>
                  <a:srgbClr val="FFFFFF"/>
                </a:solidFill>
              </a:defRPr>
            </a:lvl1pPr>
          </a:lstStyle>
          <a:p>
            <a:pPr lvl="0" eaLnBrk="1" latinLnBrk="0" hangingPunct="1"/>
            <a:r>
              <a:rPr kumimoji="0" lang="ru-RU" smtClean="0"/>
              <a:t>Образец текста</a:t>
            </a:r>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A9B74DF8-9AF9-4F6E-951A-C1D77EC5DFB6}" type="datetimeFigureOut">
              <a:rPr lang="ru-RU" smtClean="0"/>
              <a:pPr/>
              <a:t>19.03.2020</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lvl1pPr>
              <a:defRPr>
                <a:solidFill>
                  <a:srgbClr val="FFFFFF"/>
                </a:solidFill>
              </a:defRPr>
            </a:lvl1pPr>
          </a:lstStyle>
          <a:p>
            <a:fld id="{C8F876DC-A05B-41D4-858B-78D9750AF618}" type="slidenum">
              <a:rPr lang="ru-RU" smtClean="0"/>
              <a:pPr/>
              <a:t>‹#›</a:t>
            </a:fld>
            <a:endParaRPr lang="ru-RU" dirty="0"/>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9B74DF8-9AF9-4F6E-951A-C1D77EC5DFB6}" type="datetimeFigureOut">
              <a:rPr lang="ru-RU" smtClean="0"/>
              <a:pPr/>
              <a:t>19.03.2020</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a:xfrm>
            <a:off x="0" y="2952080"/>
            <a:ext cx="315039" cy="180005"/>
          </a:xfrm>
        </p:spPr>
        <p:txBody>
          <a:bodyPr/>
          <a:lstStyle>
            <a:lvl1pPr>
              <a:defRPr>
                <a:solidFill>
                  <a:schemeClr val="tx2"/>
                </a:solidFill>
              </a:defRPr>
            </a:lvl1pPr>
          </a:lstStyle>
          <a:p>
            <a:fld id="{C8F876DC-A05B-41D4-858B-78D9750AF618}" type="slidenum">
              <a:rPr lang="ru-RU" smtClean="0"/>
              <a:pPr/>
              <a:t>‹#›</a:t>
            </a:fld>
            <a:endParaRPr lang="ru-RU" dirty="0"/>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0045" y="129004"/>
            <a:ext cx="4770596" cy="411011"/>
          </a:xfrm>
        </p:spPr>
        <p:txBody>
          <a:bodyPr anchor="ctr"/>
          <a:lstStyle>
            <a:lvl1pPr algn="l">
              <a:buNone/>
              <a:defRPr sz="2400" b="0"/>
            </a:lvl1p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A9B74DF8-9AF9-4F6E-951A-C1D77EC5DFB6}" type="datetimeFigureOut">
              <a:rPr lang="ru-RU" smtClean="0"/>
              <a:pPr/>
              <a:t>19.03.2020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lvl1pPr>
              <a:defRPr>
                <a:solidFill>
                  <a:srgbClr val="FFFFFF"/>
                </a:solidFill>
              </a:defRPr>
            </a:lvl1pPr>
          </a:lstStyle>
          <a:p>
            <a:fld id="{C8F876DC-A05B-41D4-858B-78D9750AF618}" type="slidenum">
              <a:rPr lang="ru-RU" smtClean="0"/>
              <a:pPr/>
              <a:t>‹#›</a:t>
            </a:fld>
            <a:endParaRPr lang="ru-RU" dirty="0"/>
          </a:p>
        </p:txBody>
      </p:sp>
      <p:sp>
        <p:nvSpPr>
          <p:cNvPr id="3" name="Текст 2"/>
          <p:cNvSpPr>
            <a:spLocks noGrp="1"/>
          </p:cNvSpPr>
          <p:nvPr>
            <p:ph type="body" idx="2"/>
          </p:nvPr>
        </p:nvSpPr>
        <p:spPr>
          <a:xfrm>
            <a:off x="360045" y="828022"/>
            <a:ext cx="945118" cy="2052056"/>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74053" tIns="98737" rIns="74053" bIns="49368"/>
          <a:lstStyle>
            <a:lvl1pPr marL="0" indent="0">
              <a:spcAft>
                <a:spcPts val="540"/>
              </a:spcAft>
              <a:buNone/>
              <a:defRPr sz="1000"/>
            </a:lvl1pPr>
            <a:lvl2pPr>
              <a:buNone/>
              <a:defRPr sz="600"/>
            </a:lvl2pPr>
            <a:lvl3pPr>
              <a:buNone/>
              <a:defRPr sz="500"/>
            </a:lvl3pPr>
            <a:lvl4pPr>
              <a:buNone/>
              <a:defRPr sz="500"/>
            </a:lvl4pPr>
            <a:lvl5pPr>
              <a:buNone/>
              <a:defRPr sz="500"/>
            </a:lvl5pPr>
          </a:lstStyle>
          <a:p>
            <a:pPr lvl="0" eaLnBrk="1" latinLnBrk="0" hangingPunct="1"/>
            <a:r>
              <a:rPr kumimoji="0" lang="ru-RU" smtClean="0"/>
              <a:t>Образец текста</a:t>
            </a:r>
          </a:p>
        </p:txBody>
      </p:sp>
      <p:sp>
        <p:nvSpPr>
          <p:cNvPr id="9" name="Содержимое 8"/>
          <p:cNvSpPr>
            <a:spLocks noGrp="1"/>
          </p:cNvSpPr>
          <p:nvPr>
            <p:ph sz="quarter" idx="1"/>
          </p:nvPr>
        </p:nvSpPr>
        <p:spPr>
          <a:xfrm>
            <a:off x="1395174" y="828022"/>
            <a:ext cx="3780473" cy="2088057"/>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945118" y="2592070"/>
            <a:ext cx="4320540" cy="324009"/>
          </a:xfrm>
        </p:spPr>
        <p:txBody>
          <a:bodyPr/>
          <a:lstStyle>
            <a:lvl1pPr marL="0" indent="0">
              <a:buFontTx/>
              <a:buNone/>
              <a:defRPr sz="900"/>
            </a:lvl1pPr>
            <a:lvl2pPr>
              <a:buFontTx/>
              <a:buNone/>
              <a:defRPr sz="600"/>
            </a:lvl2pPr>
            <a:lvl3pPr>
              <a:buFontTx/>
              <a:buNone/>
              <a:defRPr sz="500"/>
            </a:lvl3pPr>
            <a:lvl4pPr>
              <a:buFontTx/>
              <a:buNone/>
              <a:defRPr sz="500"/>
            </a:lvl4pPr>
            <a:lvl5pPr>
              <a:buFontTx/>
              <a:buNone/>
              <a:defRPr sz="500"/>
            </a:lvl5pPr>
          </a:lstStyle>
          <a:p>
            <a:pPr lvl="0" eaLnBrk="1" latinLnBrk="0" hangingPunct="1"/>
            <a:r>
              <a:rPr kumimoji="0" lang="ru-RU" smtClean="0"/>
              <a:t>Образец текста</a:t>
            </a:r>
          </a:p>
        </p:txBody>
      </p:sp>
      <p:sp>
        <p:nvSpPr>
          <p:cNvPr id="8" name="Прямоугольник 7"/>
          <p:cNvSpPr/>
          <p:nvPr/>
        </p:nvSpPr>
        <p:spPr bwMode="white">
          <a:xfrm>
            <a:off x="-5401" y="2160059"/>
            <a:ext cx="5400675" cy="419051"/>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49368" tIns="24684" rIns="49368" bIns="24684" anchor="ctr"/>
          <a:lstStyle/>
          <a:p>
            <a:pPr algn="ctr" eaLnBrk="1" latinLnBrk="0" hangingPunct="1"/>
            <a:endParaRPr kumimoji="0" lang="en-US" dirty="0"/>
          </a:p>
        </p:txBody>
      </p:sp>
      <p:sp>
        <p:nvSpPr>
          <p:cNvPr id="9" name="Прямоугольник 8"/>
          <p:cNvSpPr/>
          <p:nvPr/>
        </p:nvSpPr>
        <p:spPr>
          <a:xfrm>
            <a:off x="-5401" y="2203260"/>
            <a:ext cx="864108" cy="336969"/>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49368" tIns="24684" rIns="49368" bIns="24684" anchor="ctr"/>
          <a:lstStyle/>
          <a:p>
            <a:pPr algn="ctr" eaLnBrk="1" latinLnBrk="0" hangingPunct="1"/>
            <a:endParaRPr kumimoji="0" lang="en-US" dirty="0"/>
          </a:p>
        </p:txBody>
      </p:sp>
      <p:sp>
        <p:nvSpPr>
          <p:cNvPr id="10" name="Прямоугольник 9"/>
          <p:cNvSpPr/>
          <p:nvPr/>
        </p:nvSpPr>
        <p:spPr>
          <a:xfrm>
            <a:off x="912714" y="2198940"/>
            <a:ext cx="4487961" cy="336969"/>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49368" tIns="24684" rIns="49368" bIns="24684" anchor="ctr"/>
          <a:lstStyle/>
          <a:p>
            <a:pPr algn="ctr" eaLnBrk="1" latinLnBrk="0" hangingPunct="1"/>
            <a:endParaRPr kumimoji="0" lang="en-US" dirty="0"/>
          </a:p>
        </p:txBody>
      </p:sp>
      <p:sp>
        <p:nvSpPr>
          <p:cNvPr id="2" name="Заголовок 1"/>
          <p:cNvSpPr>
            <a:spLocks noGrp="1"/>
          </p:cNvSpPr>
          <p:nvPr>
            <p:ph type="title"/>
          </p:nvPr>
        </p:nvSpPr>
        <p:spPr>
          <a:xfrm>
            <a:off x="945118" y="2196060"/>
            <a:ext cx="4320540" cy="324009"/>
          </a:xfrm>
        </p:spPr>
        <p:txBody>
          <a:bodyPr anchor="ctr"/>
          <a:lstStyle>
            <a:lvl1pPr algn="l">
              <a:buNone/>
              <a:defRPr sz="1500" b="0">
                <a:solidFill>
                  <a:srgbClr val="FFFFFF"/>
                </a:solidFill>
              </a:defRPr>
            </a:lvl1pPr>
          </a:lstStyle>
          <a:p>
            <a:r>
              <a:rPr kumimoji="0" lang="ru-RU" smtClean="0"/>
              <a:t>Образец заголовка</a:t>
            </a:r>
            <a:endParaRPr kumimoji="0" lang="en-US"/>
          </a:p>
        </p:txBody>
      </p:sp>
      <p:sp>
        <p:nvSpPr>
          <p:cNvPr id="11" name="Прямоугольник 10"/>
          <p:cNvSpPr/>
          <p:nvPr/>
        </p:nvSpPr>
        <p:spPr bwMode="white">
          <a:xfrm>
            <a:off x="855107" y="0"/>
            <a:ext cx="59407" cy="324440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49368" tIns="24684" rIns="49368" bIns="24684" anchor="ctr"/>
          <a:lstStyle/>
          <a:p>
            <a:pPr algn="ctr" eaLnBrk="1" latinLnBrk="0" hangingPunct="1"/>
            <a:endParaRPr kumimoji="0" lang="en-US" dirty="0"/>
          </a:p>
        </p:txBody>
      </p:sp>
      <p:sp>
        <p:nvSpPr>
          <p:cNvPr id="12" name="Дата 11"/>
          <p:cNvSpPr>
            <a:spLocks noGrp="1"/>
          </p:cNvSpPr>
          <p:nvPr>
            <p:ph type="dt" sz="half" idx="10"/>
          </p:nvPr>
        </p:nvSpPr>
        <p:spPr>
          <a:xfrm>
            <a:off x="3690461" y="2952080"/>
            <a:ext cx="1575197" cy="172505"/>
          </a:xfrm>
        </p:spPr>
        <p:txBody>
          <a:bodyPr rtlCol="0"/>
          <a:lstStyle/>
          <a:p>
            <a:fld id="{A9B74DF8-9AF9-4F6E-951A-C1D77EC5DFB6}" type="datetimeFigureOut">
              <a:rPr lang="ru-RU" smtClean="0"/>
              <a:pPr/>
              <a:t>19.03.2020</a:t>
            </a:fld>
            <a:endParaRPr lang="ru-RU" dirty="0"/>
          </a:p>
        </p:txBody>
      </p:sp>
      <p:sp>
        <p:nvSpPr>
          <p:cNvPr id="13" name="Номер слайда 12"/>
          <p:cNvSpPr>
            <a:spLocks noGrp="1"/>
          </p:cNvSpPr>
          <p:nvPr>
            <p:ph type="sldNum" sz="quarter" idx="11"/>
          </p:nvPr>
        </p:nvSpPr>
        <p:spPr>
          <a:xfrm>
            <a:off x="0" y="2205059"/>
            <a:ext cx="855107" cy="313510"/>
          </a:xfrm>
        </p:spPr>
        <p:txBody>
          <a:bodyPr rtlCol="0"/>
          <a:lstStyle>
            <a:lvl1pPr>
              <a:defRPr sz="1500"/>
            </a:lvl1pPr>
          </a:lstStyle>
          <a:p>
            <a:fld id="{C8F876DC-A05B-41D4-858B-78D9750AF618}" type="slidenum">
              <a:rPr lang="ru-RU" smtClean="0"/>
              <a:pPr/>
              <a:t>‹#›</a:t>
            </a:fld>
            <a:endParaRPr lang="ru-RU" dirty="0"/>
          </a:p>
        </p:txBody>
      </p:sp>
      <p:sp>
        <p:nvSpPr>
          <p:cNvPr id="14" name="Нижний колонтитул 13"/>
          <p:cNvSpPr>
            <a:spLocks noGrp="1"/>
          </p:cNvSpPr>
          <p:nvPr>
            <p:ph type="ftr" sz="quarter" idx="12"/>
          </p:nvPr>
        </p:nvSpPr>
        <p:spPr>
          <a:xfrm>
            <a:off x="945118" y="2951989"/>
            <a:ext cx="2700338" cy="172505"/>
          </a:xfrm>
        </p:spPr>
        <p:txBody>
          <a:bodyPr rtlCol="0"/>
          <a:lstStyle/>
          <a:p>
            <a:endParaRPr lang="ru-RU" dirty="0"/>
          </a:p>
        </p:txBody>
      </p:sp>
      <p:sp>
        <p:nvSpPr>
          <p:cNvPr id="3" name="Рисунок 2"/>
          <p:cNvSpPr>
            <a:spLocks noGrp="1"/>
          </p:cNvSpPr>
          <p:nvPr>
            <p:ph type="pic" idx="1"/>
          </p:nvPr>
        </p:nvSpPr>
        <p:spPr>
          <a:xfrm>
            <a:off x="921715" y="0"/>
            <a:ext cx="4478960" cy="2158619"/>
          </a:xfrm>
          <a:solidFill>
            <a:schemeClr val="accent1">
              <a:tint val="40000"/>
            </a:schemeClr>
          </a:solidFill>
          <a:ln>
            <a:noFill/>
          </a:ln>
        </p:spPr>
        <p:txBody>
          <a:bodyPr/>
          <a:lstStyle>
            <a:lvl1pPr marL="0" indent="0">
              <a:buNone/>
              <a:defRPr sz="1700"/>
            </a:lvl1pPr>
          </a:lstStyle>
          <a:p>
            <a:r>
              <a:rPr kumimoji="0" lang="ru-RU" dirty="0" smtClean="0"/>
              <a:t>Вставка рисунка</a:t>
            </a:r>
            <a:endParaRPr kumimoji="0" lang="en-US" dirty="0"/>
          </a:p>
        </p:txBody>
      </p:sp>
    </p:spTree>
  </p:cSld>
  <p:clrMapOvr>
    <a:overrideClrMapping bg1="lt1" tx1="dk1" bg2="lt2" tx2="dk2" accent1="accent1" accent2="accent2" accent3="accent3" accent4="accent4" accent5="accent5" accent6="accent6" hlink="hlink" folHlink="folHlink"/>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360045" y="108003"/>
            <a:ext cx="4815602" cy="468013"/>
          </a:xfrm>
          <a:prstGeom prst="rect">
            <a:avLst/>
          </a:prstGeom>
        </p:spPr>
        <p:txBody>
          <a:bodyPr vert="horz" lIns="49368" tIns="24684" rIns="49368" bIns="24684"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361845" y="756021"/>
            <a:ext cx="4815602" cy="2138458"/>
          </a:xfrm>
          <a:prstGeom prst="rect">
            <a:avLst/>
          </a:prstGeom>
        </p:spPr>
        <p:txBody>
          <a:bodyPr vert="horz" lIns="49368" tIns="24684" rIns="49368" bIns="24684">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3600450" y="2952080"/>
            <a:ext cx="1575197" cy="172505"/>
          </a:xfrm>
          <a:prstGeom prst="rect">
            <a:avLst/>
          </a:prstGeom>
        </p:spPr>
        <p:txBody>
          <a:bodyPr vert="horz" lIns="49368" tIns="24684" rIns="49368" bIns="24684" anchor="ctr" anchorCtr="0"/>
          <a:lstStyle>
            <a:lvl1pPr algn="l" eaLnBrk="1" latinLnBrk="0" hangingPunct="1">
              <a:defRPr kumimoji="0" sz="800">
                <a:solidFill>
                  <a:schemeClr val="tx2"/>
                </a:solidFill>
              </a:defRPr>
            </a:lvl1pPr>
          </a:lstStyle>
          <a:p>
            <a:fld id="{A9B74DF8-9AF9-4F6E-951A-C1D77EC5DFB6}" type="datetimeFigureOut">
              <a:rPr lang="ru-RU" smtClean="0"/>
              <a:pPr/>
              <a:t>19.03.2020</a:t>
            </a:fld>
            <a:endParaRPr lang="ru-RU" dirty="0"/>
          </a:p>
        </p:txBody>
      </p:sp>
      <p:sp>
        <p:nvSpPr>
          <p:cNvPr id="3" name="Нижний колонтитул 2"/>
          <p:cNvSpPr>
            <a:spLocks noGrp="1"/>
          </p:cNvSpPr>
          <p:nvPr>
            <p:ph type="ftr" sz="quarter" idx="3"/>
          </p:nvPr>
        </p:nvSpPr>
        <p:spPr>
          <a:xfrm>
            <a:off x="360045" y="2951989"/>
            <a:ext cx="3201827" cy="172505"/>
          </a:xfrm>
          <a:prstGeom prst="rect">
            <a:avLst/>
          </a:prstGeom>
        </p:spPr>
        <p:txBody>
          <a:bodyPr vert="horz" lIns="49368" tIns="24684" rIns="49368" bIns="24684" anchor="ctr"/>
          <a:lstStyle>
            <a:lvl1pPr algn="r" eaLnBrk="1" latinLnBrk="0" hangingPunct="1">
              <a:defRPr kumimoji="0" sz="800">
                <a:solidFill>
                  <a:schemeClr val="tx2"/>
                </a:solidFill>
              </a:defRPr>
            </a:lvl1pPr>
          </a:lstStyle>
          <a:p>
            <a:endParaRPr lang="ru-RU" dirty="0"/>
          </a:p>
        </p:txBody>
      </p:sp>
      <p:sp>
        <p:nvSpPr>
          <p:cNvPr id="7" name="Прямоугольник 6"/>
          <p:cNvSpPr/>
          <p:nvPr/>
        </p:nvSpPr>
        <p:spPr bwMode="white">
          <a:xfrm>
            <a:off x="0" y="583216"/>
            <a:ext cx="5400675" cy="15120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49368" tIns="24684" rIns="49368" bIns="24684" anchor="ctr"/>
          <a:lstStyle/>
          <a:p>
            <a:pPr algn="ctr" eaLnBrk="1" latinLnBrk="0" hangingPunct="1"/>
            <a:endParaRPr kumimoji="0" lang="en-US" dirty="0"/>
          </a:p>
        </p:txBody>
      </p:sp>
      <p:sp>
        <p:nvSpPr>
          <p:cNvPr id="8" name="Прямоугольник 7"/>
          <p:cNvSpPr/>
          <p:nvPr/>
        </p:nvSpPr>
        <p:spPr>
          <a:xfrm>
            <a:off x="0" y="604816"/>
            <a:ext cx="315039" cy="108003"/>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49368" tIns="24684" rIns="49368" bIns="24684" anchor="ctr"/>
          <a:lstStyle/>
          <a:p>
            <a:pPr algn="ctr" eaLnBrk="1" latinLnBrk="0" hangingPunct="1"/>
            <a:endParaRPr kumimoji="0" lang="en-US" dirty="0"/>
          </a:p>
        </p:txBody>
      </p:sp>
      <p:sp>
        <p:nvSpPr>
          <p:cNvPr id="9" name="Прямоугольник 8"/>
          <p:cNvSpPr/>
          <p:nvPr/>
        </p:nvSpPr>
        <p:spPr>
          <a:xfrm>
            <a:off x="348794" y="604816"/>
            <a:ext cx="5051881" cy="108003"/>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49368" tIns="24684" rIns="49368" bIns="24684"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0" y="601066"/>
            <a:ext cx="315039" cy="115504"/>
          </a:xfrm>
          <a:prstGeom prst="rect">
            <a:avLst/>
          </a:prstGeom>
        </p:spPr>
        <p:txBody>
          <a:bodyPr vert="horz" lIns="49368" tIns="24684" rIns="49368" bIns="24684" anchor="ctr" anchorCtr="0">
            <a:normAutofit/>
          </a:bodyPr>
          <a:lstStyle>
            <a:lvl1pPr algn="ctr" eaLnBrk="1" latinLnBrk="0" hangingPunct="1">
              <a:defRPr kumimoji="0" sz="800" b="1">
                <a:solidFill>
                  <a:srgbClr val="FFFFFF"/>
                </a:solidFill>
              </a:defRPr>
            </a:lvl1pPr>
          </a:lstStyle>
          <a:p>
            <a:fld id="{C8F876DC-A05B-41D4-858B-78D9750AF618}"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 id="2147483997" r:id="rId12"/>
    <p:sldLayoutId id="2147483998" r:id="rId13"/>
  </p:sldLayoutIdLst>
  <p:transition>
    <p:fade thruBlk="1"/>
  </p:transition>
  <p:txStyles>
    <p:titleStyle>
      <a:lvl1pPr algn="l" rtl="0" eaLnBrk="1" latinLnBrk="0" hangingPunct="1">
        <a:spcBef>
          <a:spcPct val="0"/>
        </a:spcBef>
        <a:buNone/>
        <a:defRPr kumimoji="0" sz="2400" kern="1200">
          <a:solidFill>
            <a:schemeClr val="tx2"/>
          </a:solidFill>
          <a:latin typeface="+mj-lt"/>
          <a:ea typeface="+mj-ea"/>
          <a:cs typeface="+mj-cs"/>
        </a:defRPr>
      </a:lvl1pPr>
    </p:titleStyle>
    <p:bodyStyle>
      <a:lvl1pPr marL="172790" indent="-172790" algn="l" rtl="0" eaLnBrk="1" latinLnBrk="0" hangingPunct="1">
        <a:spcBef>
          <a:spcPts val="378"/>
        </a:spcBef>
        <a:buClr>
          <a:schemeClr val="accent2"/>
        </a:buClr>
        <a:buSzPct val="60000"/>
        <a:buFont typeface="Wingdings"/>
        <a:buChar char=""/>
        <a:defRPr kumimoji="0" sz="1600" kern="1200">
          <a:solidFill>
            <a:schemeClr val="tx1"/>
          </a:solidFill>
          <a:latin typeface="+mn-lt"/>
          <a:ea typeface="+mn-ea"/>
          <a:cs typeface="+mn-cs"/>
        </a:defRPr>
      </a:lvl1pPr>
      <a:lvl2pPr marL="345579" indent="-148105" algn="l" rtl="0" eaLnBrk="1" latinLnBrk="0" hangingPunct="1">
        <a:spcBef>
          <a:spcPts val="297"/>
        </a:spcBef>
        <a:buClr>
          <a:schemeClr val="accent1"/>
        </a:buClr>
        <a:buSzPct val="70000"/>
        <a:buFont typeface="Wingdings 2"/>
        <a:buChar char=""/>
        <a:defRPr kumimoji="0" sz="1400" kern="1200">
          <a:solidFill>
            <a:schemeClr val="tx1"/>
          </a:solidFill>
          <a:latin typeface="+mn-lt"/>
          <a:ea typeface="+mn-ea"/>
          <a:cs typeface="+mn-cs"/>
        </a:defRPr>
      </a:lvl2pPr>
      <a:lvl3pPr marL="493685" indent="-123421" algn="l" rtl="0" eaLnBrk="1" latinLnBrk="0" hangingPunct="1">
        <a:spcBef>
          <a:spcPts val="270"/>
        </a:spcBef>
        <a:buClr>
          <a:schemeClr val="accent2"/>
        </a:buClr>
        <a:buSzPct val="75000"/>
        <a:buFont typeface="Wingdings"/>
        <a:buChar char=""/>
        <a:defRPr kumimoji="0" sz="1200" kern="1200">
          <a:solidFill>
            <a:schemeClr val="tx1"/>
          </a:solidFill>
          <a:latin typeface="+mn-lt"/>
          <a:ea typeface="+mn-ea"/>
          <a:cs typeface="+mn-cs"/>
        </a:defRPr>
      </a:lvl3pPr>
      <a:lvl4pPr marL="740527" indent="-123421" algn="l" rtl="0" eaLnBrk="1" latinLnBrk="0" hangingPunct="1">
        <a:spcBef>
          <a:spcPts val="216"/>
        </a:spcBef>
        <a:buClr>
          <a:schemeClr val="accent3"/>
        </a:buClr>
        <a:buSzPct val="75000"/>
        <a:buFont typeface="Wingdings"/>
        <a:buChar char=""/>
        <a:defRPr kumimoji="0" sz="1100" kern="1200">
          <a:solidFill>
            <a:schemeClr val="tx1"/>
          </a:solidFill>
          <a:latin typeface="+mn-lt"/>
          <a:ea typeface="+mn-ea"/>
          <a:cs typeface="+mn-cs"/>
        </a:defRPr>
      </a:lvl4pPr>
      <a:lvl5pPr marL="987369" indent="-123421" algn="l" rtl="0" eaLnBrk="1" latinLnBrk="0" hangingPunct="1">
        <a:spcBef>
          <a:spcPts val="216"/>
        </a:spcBef>
        <a:buClr>
          <a:schemeClr val="accent4"/>
        </a:buClr>
        <a:buSzPct val="65000"/>
        <a:buFont typeface="Wingdings"/>
        <a:buChar char=""/>
        <a:defRPr kumimoji="0" sz="1100" kern="1200">
          <a:solidFill>
            <a:schemeClr val="tx1"/>
          </a:solidFill>
          <a:latin typeface="+mn-lt"/>
          <a:ea typeface="+mn-ea"/>
          <a:cs typeface="+mn-cs"/>
        </a:defRPr>
      </a:lvl5pPr>
      <a:lvl6pPr marL="1135474" indent="-123421" algn="l" rtl="0" eaLnBrk="1" latinLnBrk="0" hangingPunct="1">
        <a:spcBef>
          <a:spcPct val="20000"/>
        </a:spcBef>
        <a:buClr>
          <a:schemeClr val="accent1"/>
        </a:buClr>
        <a:buFont typeface="Wingdings"/>
        <a:buChar char="§"/>
        <a:defRPr kumimoji="0" sz="1000" kern="1200" baseline="0">
          <a:solidFill>
            <a:schemeClr val="tx1"/>
          </a:solidFill>
          <a:latin typeface="+mn-lt"/>
          <a:ea typeface="+mn-ea"/>
          <a:cs typeface="+mn-cs"/>
        </a:defRPr>
      </a:lvl6pPr>
      <a:lvl7pPr marL="1283580" indent="-123421" algn="l" rtl="0" eaLnBrk="1" latinLnBrk="0" hangingPunct="1">
        <a:spcBef>
          <a:spcPct val="20000"/>
        </a:spcBef>
        <a:buClr>
          <a:schemeClr val="accent2"/>
        </a:buClr>
        <a:buFont typeface="Wingdings"/>
        <a:buChar char="§"/>
        <a:defRPr kumimoji="0" sz="1000" kern="1200" baseline="0">
          <a:solidFill>
            <a:schemeClr val="tx1"/>
          </a:solidFill>
          <a:latin typeface="+mn-lt"/>
          <a:ea typeface="+mn-ea"/>
          <a:cs typeface="+mn-cs"/>
        </a:defRPr>
      </a:lvl7pPr>
      <a:lvl8pPr marL="1431685" indent="-123421" algn="l" rtl="0" eaLnBrk="1" latinLnBrk="0" hangingPunct="1">
        <a:spcBef>
          <a:spcPct val="20000"/>
        </a:spcBef>
        <a:buClr>
          <a:schemeClr val="accent3"/>
        </a:buClr>
        <a:buFont typeface="Wingdings"/>
        <a:buChar char="§"/>
        <a:defRPr kumimoji="0" sz="1000" kern="1200" baseline="0">
          <a:solidFill>
            <a:schemeClr val="tx1"/>
          </a:solidFill>
          <a:latin typeface="+mn-lt"/>
          <a:ea typeface="+mn-ea"/>
          <a:cs typeface="+mn-cs"/>
        </a:defRPr>
      </a:lvl8pPr>
      <a:lvl9pPr marL="1579791" indent="-123421" algn="l" rtl="0" eaLnBrk="1" latinLnBrk="0" hangingPunct="1">
        <a:spcBef>
          <a:spcPct val="20000"/>
        </a:spcBef>
        <a:buClr>
          <a:schemeClr val="accent4"/>
        </a:buClr>
        <a:buFont typeface="Wingdings"/>
        <a:buChar char="§"/>
        <a:defRPr kumimoji="0" sz="10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246842" algn="l" rtl="0" eaLnBrk="1" latinLnBrk="0" hangingPunct="1">
        <a:defRPr kumimoji="0" kern="1200">
          <a:solidFill>
            <a:schemeClr val="tx1"/>
          </a:solidFill>
          <a:latin typeface="+mn-lt"/>
          <a:ea typeface="+mn-ea"/>
          <a:cs typeface="+mn-cs"/>
        </a:defRPr>
      </a:lvl2pPr>
      <a:lvl3pPr marL="493685" algn="l" rtl="0" eaLnBrk="1" latinLnBrk="0" hangingPunct="1">
        <a:defRPr kumimoji="0" kern="1200">
          <a:solidFill>
            <a:schemeClr val="tx1"/>
          </a:solidFill>
          <a:latin typeface="+mn-lt"/>
          <a:ea typeface="+mn-ea"/>
          <a:cs typeface="+mn-cs"/>
        </a:defRPr>
      </a:lvl3pPr>
      <a:lvl4pPr marL="740527" algn="l" rtl="0" eaLnBrk="1" latinLnBrk="0" hangingPunct="1">
        <a:defRPr kumimoji="0" kern="1200">
          <a:solidFill>
            <a:schemeClr val="tx1"/>
          </a:solidFill>
          <a:latin typeface="+mn-lt"/>
          <a:ea typeface="+mn-ea"/>
          <a:cs typeface="+mn-cs"/>
        </a:defRPr>
      </a:lvl4pPr>
      <a:lvl5pPr marL="987369" algn="l" rtl="0" eaLnBrk="1" latinLnBrk="0" hangingPunct="1">
        <a:defRPr kumimoji="0" kern="1200">
          <a:solidFill>
            <a:schemeClr val="tx1"/>
          </a:solidFill>
          <a:latin typeface="+mn-lt"/>
          <a:ea typeface="+mn-ea"/>
          <a:cs typeface="+mn-cs"/>
        </a:defRPr>
      </a:lvl5pPr>
      <a:lvl6pPr marL="1234211" algn="l" rtl="0" eaLnBrk="1" latinLnBrk="0" hangingPunct="1">
        <a:defRPr kumimoji="0" kern="1200">
          <a:solidFill>
            <a:schemeClr val="tx1"/>
          </a:solidFill>
          <a:latin typeface="+mn-lt"/>
          <a:ea typeface="+mn-ea"/>
          <a:cs typeface="+mn-cs"/>
        </a:defRPr>
      </a:lvl6pPr>
      <a:lvl7pPr marL="1481054" algn="l" rtl="0" eaLnBrk="1" latinLnBrk="0" hangingPunct="1">
        <a:defRPr kumimoji="0" kern="1200">
          <a:solidFill>
            <a:schemeClr val="tx1"/>
          </a:solidFill>
          <a:latin typeface="+mn-lt"/>
          <a:ea typeface="+mn-ea"/>
          <a:cs typeface="+mn-cs"/>
        </a:defRPr>
      </a:lvl7pPr>
      <a:lvl8pPr marL="1727896" algn="l" rtl="0" eaLnBrk="1" latinLnBrk="0" hangingPunct="1">
        <a:defRPr kumimoji="0" kern="1200">
          <a:solidFill>
            <a:schemeClr val="tx1"/>
          </a:solidFill>
          <a:latin typeface="+mn-lt"/>
          <a:ea typeface="+mn-ea"/>
          <a:cs typeface="+mn-cs"/>
        </a:defRPr>
      </a:lvl8pPr>
      <a:lvl9pPr marL="1974738"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9.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24.jpeg"/><Relationship Id="rId11" Type="http://schemas.openxmlformats.org/officeDocument/2006/relationships/image" Target="../media/image28.png"/><Relationship Id="rId5" Type="http://schemas.openxmlformats.org/officeDocument/2006/relationships/image" Target="../media/image23.png"/><Relationship Id="rId10" Type="http://schemas.openxmlformats.org/officeDocument/2006/relationships/image" Target="../media/image27.png"/><Relationship Id="rId4" Type="http://schemas.openxmlformats.org/officeDocument/2006/relationships/image" Target="../media/image22.png"/><Relationship Id="rId9" Type="http://schemas.openxmlformats.org/officeDocument/2006/relationships/image" Target="../media/image26.png"/></Relationships>
</file>

<file path=ppt/slides/_rels/slide1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4.png"/><Relationship Id="rId7"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13.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9.png"/><Relationship Id="rId1" Type="http://schemas.openxmlformats.org/officeDocument/2006/relationships/slideLayout" Target="../slideLayouts/slideLayout4.xml"/><Relationship Id="rId5" Type="http://schemas.openxmlformats.org/officeDocument/2006/relationships/image" Target="../media/image36.png"/><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7.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38.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71445" y="1048540"/>
            <a:ext cx="4986792" cy="648072"/>
          </a:xfrm>
        </p:spPr>
        <p:txBody>
          <a:bodyPr>
            <a:noAutofit/>
          </a:bodyPr>
          <a:lstStyle/>
          <a:p>
            <a:pPr algn="ctr"/>
            <a:r>
              <a:rPr lang="ru-RU" sz="1200" b="1" dirty="0" smtClean="0">
                <a:solidFill>
                  <a:srgbClr val="002060"/>
                </a:solidFill>
                <a:latin typeface="Times New Roman" pitchFamily="18" charset="0"/>
                <a:cs typeface="Times New Roman" pitchFamily="18" charset="0"/>
              </a:rPr>
              <a:t>Отчет  </a:t>
            </a:r>
            <a:br>
              <a:rPr lang="ru-RU" sz="1200" b="1" dirty="0" smtClean="0">
                <a:solidFill>
                  <a:srgbClr val="002060"/>
                </a:solidFill>
                <a:latin typeface="Times New Roman" pitchFamily="18" charset="0"/>
                <a:cs typeface="Times New Roman" pitchFamily="18" charset="0"/>
              </a:rPr>
            </a:br>
            <a:r>
              <a:rPr lang="ru-RU" sz="1200" b="1" dirty="0" smtClean="0">
                <a:solidFill>
                  <a:srgbClr val="002060"/>
                </a:solidFill>
                <a:latin typeface="Times New Roman" pitchFamily="18" charset="0"/>
                <a:cs typeface="Times New Roman" pitchFamily="18" charset="0"/>
              </a:rPr>
              <a:t>совета  </a:t>
            </a:r>
            <a:r>
              <a:rPr lang="ru-RU" sz="1200" b="1" dirty="0" err="1" smtClean="0">
                <a:solidFill>
                  <a:srgbClr val="002060"/>
                </a:solidFill>
                <a:latin typeface="Times New Roman" pitchFamily="18" charset="0"/>
                <a:cs typeface="Times New Roman" pitchFamily="18" charset="0"/>
              </a:rPr>
              <a:t>Ямалпотребсоюза</a:t>
            </a:r>
            <a:r>
              <a:rPr lang="ru-RU" sz="1200" b="1" dirty="0" smtClean="0">
                <a:solidFill>
                  <a:srgbClr val="002060"/>
                </a:solidFill>
                <a:latin typeface="Times New Roman" pitchFamily="18" charset="0"/>
                <a:cs typeface="Times New Roman" pitchFamily="18" charset="0"/>
              </a:rPr>
              <a:t>  по  выполнению программы  развития  ЗА 2019 ГОД И ПЛАНАХ НА 2020 ГОД</a:t>
            </a:r>
            <a:endParaRPr lang="ru-RU" sz="1000" b="1" dirty="0">
              <a:solidFill>
                <a:srgbClr val="0033CC"/>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28569" y="1834358"/>
            <a:ext cx="5072098" cy="864095"/>
          </a:xfrm>
        </p:spPr>
        <p:txBody>
          <a:bodyPr>
            <a:normAutofit/>
          </a:bodyPr>
          <a:lstStyle/>
          <a:p>
            <a:endParaRPr lang="ru-RU" sz="800" dirty="0" smtClean="0">
              <a:solidFill>
                <a:schemeClr val="accent2">
                  <a:lumMod val="75000"/>
                </a:schemeClr>
              </a:solidFill>
              <a:latin typeface="Times New Roman" pitchFamily="18" charset="0"/>
              <a:cs typeface="Times New Roman" pitchFamily="18" charset="0"/>
            </a:endParaRPr>
          </a:p>
          <a:p>
            <a:pPr algn="ctr">
              <a:spcBef>
                <a:spcPts val="0"/>
              </a:spcBef>
            </a:pPr>
            <a:endParaRPr lang="en-US" sz="900" b="1" i="1" dirty="0" smtClean="0">
              <a:solidFill>
                <a:schemeClr val="accent2">
                  <a:lumMod val="75000"/>
                </a:schemeClr>
              </a:solidFill>
              <a:latin typeface="Times New Roman" pitchFamily="18" charset="0"/>
              <a:cs typeface="Times New Roman" pitchFamily="18" charset="0"/>
            </a:endParaRPr>
          </a:p>
          <a:p>
            <a:pPr algn="ctr">
              <a:spcBef>
                <a:spcPts val="0"/>
              </a:spcBef>
            </a:pPr>
            <a:r>
              <a:rPr lang="ru-RU" sz="1100" b="1" dirty="0" smtClean="0">
                <a:solidFill>
                  <a:schemeClr val="accent2">
                    <a:lumMod val="50000"/>
                  </a:schemeClr>
                </a:solidFill>
                <a:latin typeface="Times New Roman" pitchFamily="18" charset="0"/>
                <a:cs typeface="Times New Roman" pitchFamily="18" charset="0"/>
              </a:rPr>
              <a:t>           Председатель Совета </a:t>
            </a:r>
            <a:r>
              <a:rPr lang="ru-RU" sz="1100" b="1" dirty="0" err="1" smtClean="0">
                <a:solidFill>
                  <a:schemeClr val="accent2">
                    <a:lumMod val="50000"/>
                  </a:schemeClr>
                </a:solidFill>
                <a:latin typeface="Times New Roman" pitchFamily="18" charset="0"/>
                <a:cs typeface="Times New Roman" pitchFamily="18" charset="0"/>
              </a:rPr>
              <a:t>Ямалпотребсоюза</a:t>
            </a:r>
            <a:r>
              <a:rPr lang="ru-RU" sz="1100" b="1" dirty="0" smtClean="0">
                <a:solidFill>
                  <a:schemeClr val="accent2">
                    <a:lumMod val="50000"/>
                  </a:schemeClr>
                </a:solidFill>
                <a:latin typeface="Times New Roman" pitchFamily="18" charset="0"/>
                <a:cs typeface="Times New Roman" pitchFamily="18" charset="0"/>
              </a:rPr>
              <a:t> </a:t>
            </a:r>
          </a:p>
          <a:p>
            <a:pPr algn="ctr">
              <a:spcBef>
                <a:spcPts val="0"/>
              </a:spcBef>
            </a:pPr>
            <a:r>
              <a:rPr lang="ru-RU" sz="1100" b="1" dirty="0" smtClean="0">
                <a:solidFill>
                  <a:schemeClr val="accent2">
                    <a:lumMod val="50000"/>
                  </a:schemeClr>
                </a:solidFill>
                <a:latin typeface="Times New Roman" pitchFamily="18" charset="0"/>
                <a:cs typeface="Times New Roman" pitchFamily="18" charset="0"/>
              </a:rPr>
              <a:t>       Бородин Александр Владимирович  </a:t>
            </a:r>
          </a:p>
          <a:p>
            <a:pPr algn="ctr">
              <a:spcBef>
                <a:spcPts val="0"/>
              </a:spcBef>
            </a:pPr>
            <a:endParaRPr lang="ru-RU" sz="800" i="1" dirty="0" smtClean="0">
              <a:solidFill>
                <a:schemeClr val="accent2">
                  <a:lumMod val="50000"/>
                </a:schemeClr>
              </a:solidFill>
              <a:latin typeface="Times New Roman" pitchFamily="18" charset="0"/>
              <a:cs typeface="Times New Roman" pitchFamily="18" charset="0"/>
            </a:endParaRPr>
          </a:p>
          <a:p>
            <a:endParaRPr lang="ru-RU" dirty="0"/>
          </a:p>
        </p:txBody>
      </p:sp>
      <p:pic>
        <p:nvPicPr>
          <p:cNvPr id="8194" name="Picture 2" descr="http://yamalcoop.ru/img/design/header-logo.png"/>
          <p:cNvPicPr>
            <a:picLocks noChangeAspect="1" noChangeArrowheads="1"/>
          </p:cNvPicPr>
          <p:nvPr/>
        </p:nvPicPr>
        <p:blipFill>
          <a:blip r:embed="rId2" cstate="print"/>
          <a:srcRect/>
          <a:stretch>
            <a:fillRect/>
          </a:stretch>
        </p:blipFill>
        <p:spPr bwMode="auto">
          <a:xfrm>
            <a:off x="200007" y="48408"/>
            <a:ext cx="500066" cy="477075"/>
          </a:xfrm>
          <a:prstGeom prst="rect">
            <a:avLst/>
          </a:prstGeom>
          <a:noFill/>
        </p:spPr>
      </p:pic>
      <p:pic>
        <p:nvPicPr>
          <p:cNvPr id="5" name="Picture 2" descr="Логотип Центросоюз"/>
          <p:cNvPicPr>
            <a:picLocks noChangeAspect="1" noChangeArrowheads="1"/>
          </p:cNvPicPr>
          <p:nvPr/>
        </p:nvPicPr>
        <p:blipFill>
          <a:blip r:embed="rId3" cstate="print"/>
          <a:srcRect/>
          <a:stretch>
            <a:fillRect/>
          </a:stretch>
        </p:blipFill>
        <p:spPr bwMode="auto">
          <a:xfrm>
            <a:off x="4486287" y="0"/>
            <a:ext cx="782703" cy="611932"/>
          </a:xfrm>
          <a:prstGeom prst="rect">
            <a:avLst/>
          </a:prstGeom>
          <a:noFill/>
        </p:spPr>
      </p:pic>
      <p:sp>
        <p:nvSpPr>
          <p:cNvPr id="1028" name="AutoShape 4" descr="https://im0-tub-ru.yandex.net/i?id=c06d81eb580ce97613bc2ba1c909db4d&amp;n=13"/>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 name="Прямоугольник 9"/>
          <p:cNvSpPr/>
          <p:nvPr/>
        </p:nvSpPr>
        <p:spPr>
          <a:xfrm>
            <a:off x="1485891" y="2905928"/>
            <a:ext cx="3571900" cy="246221"/>
          </a:xfrm>
          <a:prstGeom prst="rect">
            <a:avLst/>
          </a:prstGeom>
        </p:spPr>
        <p:txBody>
          <a:bodyPr wrap="square">
            <a:spAutoFit/>
          </a:bodyPr>
          <a:lstStyle/>
          <a:p>
            <a:pPr lvl="0" algn="ctr" defTabSz="914400">
              <a:spcBef>
                <a:spcPts val="378"/>
              </a:spcBef>
              <a:buClr>
                <a:srgbClr val="DD8047"/>
              </a:buClr>
              <a:buSzPct val="60000"/>
            </a:pPr>
            <a:r>
              <a:rPr lang="ru-RU" b="1" i="1" dirty="0" smtClean="0">
                <a:latin typeface="Times New Roman" pitchFamily="18" charset="0"/>
                <a:cs typeface="Times New Roman" pitchFamily="18" charset="0"/>
              </a:rPr>
              <a:t>19 марта 2020 года</a:t>
            </a:r>
          </a:p>
        </p:txBody>
      </p:sp>
      <p:sp>
        <p:nvSpPr>
          <p:cNvPr id="9" name="Прямоугольник 8"/>
          <p:cNvSpPr/>
          <p:nvPr/>
        </p:nvSpPr>
        <p:spPr>
          <a:xfrm>
            <a:off x="200007" y="2905928"/>
            <a:ext cx="1000132" cy="246221"/>
          </a:xfrm>
          <a:prstGeom prst="rect">
            <a:avLst/>
          </a:prstGeom>
        </p:spPr>
        <p:txBody>
          <a:bodyPr wrap="square">
            <a:spAutoFit/>
          </a:bodyPr>
          <a:lstStyle/>
          <a:p>
            <a:r>
              <a:rPr lang="ru-RU" b="1" i="1" dirty="0" smtClean="0">
                <a:latin typeface="Times New Roman" pitchFamily="18" charset="0"/>
                <a:cs typeface="Times New Roman" pitchFamily="18" charset="0"/>
              </a:rPr>
              <a:t>г.Салехард </a:t>
            </a:r>
            <a:endParaRPr lang="ru-RU" dirty="0"/>
          </a:p>
        </p:txBody>
      </p:sp>
      <p:pic>
        <p:nvPicPr>
          <p:cNvPr id="13" name="Picture 3" descr="E:\Documents and Settings\Admin\Рабочий стол\D9BTE-RXsAAyY9u.jpg large.jpg"/>
          <p:cNvPicPr>
            <a:picLocks noChangeAspect="1" noChangeArrowheads="1"/>
          </p:cNvPicPr>
          <p:nvPr/>
        </p:nvPicPr>
        <p:blipFill>
          <a:blip r:embed="rId4" cstate="print"/>
          <a:srcRect/>
          <a:stretch>
            <a:fillRect/>
          </a:stretch>
        </p:blipFill>
        <p:spPr bwMode="auto">
          <a:xfrm>
            <a:off x="2343147" y="48408"/>
            <a:ext cx="684321" cy="500066"/>
          </a:xfrm>
          <a:prstGeom prst="rect">
            <a:avLst/>
          </a:prstGeom>
          <a:solidFill>
            <a:schemeClr val="bg1">
              <a:lumMod val="75000"/>
              <a:lumOff val="25000"/>
            </a:schemeClr>
          </a:solidFill>
          <a:effectLst>
            <a:innerShdw blurRad="114300">
              <a:prstClr val="black"/>
            </a:innerShdw>
          </a:effectLst>
        </p:spPr>
      </p:pic>
    </p:spTree>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Диаграмма 9"/>
          <p:cNvGraphicFramePr>
            <a:graphicFrameLocks/>
          </p:cNvGraphicFramePr>
          <p:nvPr>
            <p:extLst>
              <p:ext uri="{D42A27DB-BD31-4B8C-83A1-F6EECF244321}">
                <p14:modId xmlns="" xmlns:p14="http://schemas.microsoft.com/office/powerpoint/2010/main" val="1566752683"/>
              </p:ext>
            </p:extLst>
          </p:nvPr>
        </p:nvGraphicFramePr>
        <p:xfrm>
          <a:off x="200007" y="762788"/>
          <a:ext cx="4992740" cy="2376264"/>
        </p:xfrm>
        <a:graphic>
          <a:graphicData uri="http://schemas.openxmlformats.org/drawingml/2006/chart">
            <c:chart xmlns:c="http://schemas.openxmlformats.org/drawingml/2006/chart" xmlns:r="http://schemas.openxmlformats.org/officeDocument/2006/relationships" r:id="rId3"/>
          </a:graphicData>
        </a:graphic>
      </p:graphicFrame>
      <p:sp>
        <p:nvSpPr>
          <p:cNvPr id="13" name="Прямоугольник 12"/>
          <p:cNvSpPr/>
          <p:nvPr/>
        </p:nvSpPr>
        <p:spPr>
          <a:xfrm>
            <a:off x="612105" y="107876"/>
            <a:ext cx="4104456" cy="430887"/>
          </a:xfrm>
          <a:prstGeom prst="rect">
            <a:avLst/>
          </a:prstGeom>
        </p:spPr>
        <p:txBody>
          <a:bodyPr wrap="square">
            <a:spAutoFit/>
          </a:bodyPr>
          <a:lstStyle/>
          <a:p>
            <a:pPr algn="ctr"/>
            <a:r>
              <a:rPr lang="ru-RU" sz="1100" b="1" dirty="0" smtClean="0">
                <a:solidFill>
                  <a:srgbClr val="002060"/>
                </a:solidFill>
                <a:latin typeface="Times New Roman" pitchFamily="18" charset="0"/>
                <a:cs typeface="Times New Roman" pitchFamily="18" charset="0"/>
              </a:rPr>
              <a:t>Показатели деятельности потребительской кооперации в рамках системы  </a:t>
            </a:r>
            <a:r>
              <a:rPr lang="ru-RU" sz="1100" b="1" dirty="0" err="1" smtClean="0">
                <a:solidFill>
                  <a:srgbClr val="002060"/>
                </a:solidFill>
                <a:latin typeface="Times New Roman" pitchFamily="18" charset="0"/>
                <a:cs typeface="Times New Roman" pitchFamily="18" charset="0"/>
              </a:rPr>
              <a:t>Ямалпотребсоюза</a:t>
            </a:r>
            <a:r>
              <a:rPr lang="ru-RU" sz="1100" b="1" dirty="0" smtClean="0">
                <a:solidFill>
                  <a:srgbClr val="002060"/>
                </a:solidFill>
                <a:latin typeface="Times New Roman" pitchFamily="18" charset="0"/>
                <a:cs typeface="Times New Roman" pitchFamily="18" charset="0"/>
              </a:rPr>
              <a:t> (производство хлеба)</a:t>
            </a:r>
            <a:endParaRPr lang="ru-RU" sz="1100" dirty="0">
              <a:solidFill>
                <a:srgbClr val="002060"/>
              </a:solidFill>
            </a:endParaRPr>
          </a:p>
        </p:txBody>
      </p:sp>
      <p:pic>
        <p:nvPicPr>
          <p:cNvPr id="14" name="Picture 2" descr="http://yamalcoop.ru/img/design/header-logo.png"/>
          <p:cNvPicPr>
            <a:picLocks noChangeAspect="1" noChangeArrowheads="1"/>
          </p:cNvPicPr>
          <p:nvPr/>
        </p:nvPicPr>
        <p:blipFill>
          <a:blip r:embed="rId4" cstate="print"/>
          <a:srcRect/>
          <a:stretch>
            <a:fillRect/>
          </a:stretch>
        </p:blipFill>
        <p:spPr bwMode="auto">
          <a:xfrm>
            <a:off x="108050" y="110265"/>
            <a:ext cx="449148" cy="428498"/>
          </a:xfrm>
          <a:prstGeom prst="rect">
            <a:avLst/>
          </a:prstGeom>
          <a:noFill/>
        </p:spPr>
      </p:pic>
      <p:pic>
        <p:nvPicPr>
          <p:cNvPr id="5" name="Picture 2" descr="Логотип Центросоюз"/>
          <p:cNvPicPr>
            <a:picLocks noChangeAspect="1" noChangeArrowheads="1"/>
          </p:cNvPicPr>
          <p:nvPr/>
        </p:nvPicPr>
        <p:blipFill>
          <a:blip r:embed="rId5" cstate="print"/>
          <a:srcRect/>
          <a:stretch>
            <a:fillRect/>
          </a:stretch>
        </p:blipFill>
        <p:spPr bwMode="auto">
          <a:xfrm>
            <a:off x="4716561" y="125149"/>
            <a:ext cx="504056" cy="394081"/>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Диаграмма 9"/>
          <p:cNvGraphicFramePr>
            <a:graphicFrameLocks/>
          </p:cNvGraphicFramePr>
          <p:nvPr>
            <p:extLst>
              <p:ext uri="{D42A27DB-BD31-4B8C-83A1-F6EECF244321}">
                <p14:modId xmlns="" xmlns:p14="http://schemas.microsoft.com/office/powerpoint/2010/main" val="1757886724"/>
              </p:ext>
            </p:extLst>
          </p:nvPr>
        </p:nvGraphicFramePr>
        <p:xfrm>
          <a:off x="36041" y="755948"/>
          <a:ext cx="5256584" cy="2376264"/>
        </p:xfrm>
        <a:graphic>
          <a:graphicData uri="http://schemas.openxmlformats.org/drawingml/2006/chart">
            <c:chart xmlns:c="http://schemas.openxmlformats.org/drawingml/2006/chart" xmlns:r="http://schemas.openxmlformats.org/officeDocument/2006/relationships" r:id="rId3"/>
          </a:graphicData>
        </a:graphic>
      </p:graphicFrame>
      <p:sp>
        <p:nvSpPr>
          <p:cNvPr id="13" name="Прямоугольник 12"/>
          <p:cNvSpPr/>
          <p:nvPr/>
        </p:nvSpPr>
        <p:spPr>
          <a:xfrm>
            <a:off x="756121" y="107876"/>
            <a:ext cx="4176464" cy="430887"/>
          </a:xfrm>
          <a:prstGeom prst="rect">
            <a:avLst/>
          </a:prstGeom>
        </p:spPr>
        <p:txBody>
          <a:bodyPr wrap="square">
            <a:spAutoFit/>
          </a:bodyPr>
          <a:lstStyle/>
          <a:p>
            <a:r>
              <a:rPr lang="ru-RU" sz="1100" b="1" dirty="0" smtClean="0">
                <a:solidFill>
                  <a:srgbClr val="002060"/>
                </a:solidFill>
                <a:latin typeface="Times New Roman" pitchFamily="18" charset="0"/>
                <a:cs typeface="Times New Roman" pitchFamily="18" charset="0"/>
              </a:rPr>
              <a:t>   Показатели деятельности потребительской кооперации в рамках системы  </a:t>
            </a:r>
            <a:r>
              <a:rPr lang="ru-RU" sz="1100" b="1" dirty="0" err="1" smtClean="0">
                <a:solidFill>
                  <a:srgbClr val="002060"/>
                </a:solidFill>
                <a:latin typeface="Times New Roman" pitchFamily="18" charset="0"/>
                <a:cs typeface="Times New Roman" pitchFamily="18" charset="0"/>
              </a:rPr>
              <a:t>Ямалпотребсоюза</a:t>
            </a:r>
            <a:r>
              <a:rPr lang="ru-RU" sz="1100" b="1" dirty="0" smtClean="0">
                <a:solidFill>
                  <a:srgbClr val="002060"/>
                </a:solidFill>
                <a:latin typeface="Times New Roman" pitchFamily="18" charset="0"/>
                <a:cs typeface="Times New Roman" pitchFamily="18" charset="0"/>
              </a:rPr>
              <a:t> (торговая деятельность)</a:t>
            </a:r>
            <a:endParaRPr lang="ru-RU" sz="1100" dirty="0">
              <a:solidFill>
                <a:srgbClr val="002060"/>
              </a:solidFill>
            </a:endParaRPr>
          </a:p>
        </p:txBody>
      </p:sp>
      <p:pic>
        <p:nvPicPr>
          <p:cNvPr id="14" name="Picture 2" descr="http://yamalcoop.ru/img/design/header-logo.png"/>
          <p:cNvPicPr>
            <a:picLocks noChangeAspect="1" noChangeArrowheads="1"/>
          </p:cNvPicPr>
          <p:nvPr/>
        </p:nvPicPr>
        <p:blipFill>
          <a:blip r:embed="rId4" cstate="print"/>
          <a:srcRect/>
          <a:stretch>
            <a:fillRect/>
          </a:stretch>
        </p:blipFill>
        <p:spPr bwMode="auto">
          <a:xfrm>
            <a:off x="180057" y="56060"/>
            <a:ext cx="500025" cy="477036"/>
          </a:xfrm>
          <a:prstGeom prst="rect">
            <a:avLst/>
          </a:prstGeom>
          <a:noFill/>
        </p:spPr>
      </p:pic>
      <p:pic>
        <p:nvPicPr>
          <p:cNvPr id="5" name="Picture 2" descr="Логотип Центросоюз"/>
          <p:cNvPicPr>
            <a:picLocks noChangeAspect="1" noChangeArrowheads="1"/>
          </p:cNvPicPr>
          <p:nvPr/>
        </p:nvPicPr>
        <p:blipFill>
          <a:blip r:embed="rId5" cstate="print"/>
          <a:srcRect/>
          <a:stretch>
            <a:fillRect/>
          </a:stretch>
        </p:blipFill>
        <p:spPr bwMode="auto">
          <a:xfrm>
            <a:off x="4860577" y="148963"/>
            <a:ext cx="446025" cy="348711"/>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Диаграмма 9"/>
          <p:cNvGraphicFramePr>
            <a:graphicFrameLocks/>
          </p:cNvGraphicFramePr>
          <p:nvPr>
            <p:extLst>
              <p:ext uri="{D42A27DB-BD31-4B8C-83A1-F6EECF244321}">
                <p14:modId xmlns="" xmlns:p14="http://schemas.microsoft.com/office/powerpoint/2010/main" val="2003394899"/>
              </p:ext>
            </p:extLst>
          </p:nvPr>
        </p:nvGraphicFramePr>
        <p:xfrm>
          <a:off x="180057" y="755948"/>
          <a:ext cx="5092048" cy="2376264"/>
        </p:xfrm>
        <a:graphic>
          <a:graphicData uri="http://schemas.openxmlformats.org/drawingml/2006/chart">
            <c:chart xmlns:c="http://schemas.openxmlformats.org/drawingml/2006/chart" xmlns:r="http://schemas.openxmlformats.org/officeDocument/2006/relationships" r:id="rId3"/>
          </a:graphicData>
        </a:graphic>
      </p:graphicFrame>
      <p:sp>
        <p:nvSpPr>
          <p:cNvPr id="13" name="Прямоугольник 12"/>
          <p:cNvSpPr/>
          <p:nvPr/>
        </p:nvSpPr>
        <p:spPr>
          <a:xfrm>
            <a:off x="557198" y="107875"/>
            <a:ext cx="4303378" cy="430887"/>
          </a:xfrm>
          <a:prstGeom prst="rect">
            <a:avLst/>
          </a:prstGeom>
        </p:spPr>
        <p:txBody>
          <a:bodyPr wrap="square">
            <a:spAutoFit/>
          </a:bodyPr>
          <a:lstStyle/>
          <a:p>
            <a:pPr algn="ctr"/>
            <a:r>
              <a:rPr lang="ru-RU" sz="1100" b="1" dirty="0" smtClean="0">
                <a:solidFill>
                  <a:srgbClr val="002060"/>
                </a:solidFill>
                <a:latin typeface="Times New Roman" pitchFamily="18" charset="0"/>
                <a:cs typeface="Times New Roman" pitchFamily="18" charset="0"/>
              </a:rPr>
              <a:t>Показатели деятельности потребительской кооперации в рамках системы  </a:t>
            </a:r>
            <a:r>
              <a:rPr lang="ru-RU" sz="1100" b="1" dirty="0" err="1" smtClean="0">
                <a:solidFill>
                  <a:srgbClr val="002060"/>
                </a:solidFill>
                <a:latin typeface="Times New Roman" pitchFamily="18" charset="0"/>
                <a:cs typeface="Times New Roman" pitchFamily="18" charset="0"/>
              </a:rPr>
              <a:t>Ямалпотребсоюза</a:t>
            </a:r>
            <a:endParaRPr lang="ru-RU" sz="1100" dirty="0">
              <a:solidFill>
                <a:srgbClr val="002060"/>
              </a:solidFill>
            </a:endParaRPr>
          </a:p>
        </p:txBody>
      </p:sp>
      <p:pic>
        <p:nvPicPr>
          <p:cNvPr id="14" name="Picture 2" descr="http://yamalcoop.ru/img/design/header-logo.png"/>
          <p:cNvPicPr>
            <a:picLocks noChangeAspect="1" noChangeArrowheads="1"/>
          </p:cNvPicPr>
          <p:nvPr/>
        </p:nvPicPr>
        <p:blipFill>
          <a:blip r:embed="rId4" cstate="print"/>
          <a:srcRect/>
          <a:stretch>
            <a:fillRect/>
          </a:stretch>
        </p:blipFill>
        <p:spPr bwMode="auto">
          <a:xfrm>
            <a:off x="108050" y="89010"/>
            <a:ext cx="449148" cy="428498"/>
          </a:xfrm>
          <a:prstGeom prst="rect">
            <a:avLst/>
          </a:prstGeom>
          <a:noFill/>
        </p:spPr>
      </p:pic>
      <p:pic>
        <p:nvPicPr>
          <p:cNvPr id="5" name="Picture 2" descr="Логотип Центросоюз"/>
          <p:cNvPicPr>
            <a:picLocks noChangeAspect="1" noChangeArrowheads="1"/>
          </p:cNvPicPr>
          <p:nvPr/>
        </p:nvPicPr>
        <p:blipFill>
          <a:blip r:embed="rId5" cstate="print"/>
          <a:srcRect/>
          <a:stretch>
            <a:fillRect/>
          </a:stretch>
        </p:blipFill>
        <p:spPr bwMode="auto">
          <a:xfrm>
            <a:off x="4860577" y="107876"/>
            <a:ext cx="446025" cy="348711"/>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Диаграмма 9"/>
          <p:cNvGraphicFramePr>
            <a:graphicFrameLocks/>
          </p:cNvGraphicFramePr>
          <p:nvPr>
            <p:extLst>
              <p:ext uri="{D42A27DB-BD31-4B8C-83A1-F6EECF244321}">
                <p14:modId xmlns="" xmlns:p14="http://schemas.microsoft.com/office/powerpoint/2010/main" val="3506412682"/>
              </p:ext>
            </p:extLst>
          </p:nvPr>
        </p:nvGraphicFramePr>
        <p:xfrm>
          <a:off x="36041" y="755948"/>
          <a:ext cx="5364634" cy="2435732"/>
        </p:xfrm>
        <a:graphic>
          <a:graphicData uri="http://schemas.openxmlformats.org/drawingml/2006/chart">
            <c:chart xmlns:c="http://schemas.openxmlformats.org/drawingml/2006/chart" xmlns:r="http://schemas.openxmlformats.org/officeDocument/2006/relationships" r:id="rId3"/>
          </a:graphicData>
        </a:graphic>
      </p:graphicFrame>
      <p:sp>
        <p:nvSpPr>
          <p:cNvPr id="13" name="Прямоугольник 12"/>
          <p:cNvSpPr/>
          <p:nvPr/>
        </p:nvSpPr>
        <p:spPr>
          <a:xfrm>
            <a:off x="612105" y="107877"/>
            <a:ext cx="4320480" cy="430887"/>
          </a:xfrm>
          <a:prstGeom prst="rect">
            <a:avLst/>
          </a:prstGeom>
        </p:spPr>
        <p:txBody>
          <a:bodyPr wrap="square">
            <a:spAutoFit/>
          </a:bodyPr>
          <a:lstStyle/>
          <a:p>
            <a:pPr algn="ctr"/>
            <a:r>
              <a:rPr lang="ru-RU" sz="1100" b="1" dirty="0" smtClean="0">
                <a:solidFill>
                  <a:srgbClr val="002060"/>
                </a:solidFill>
                <a:latin typeface="Times New Roman" pitchFamily="18" charset="0"/>
                <a:cs typeface="Times New Roman" pitchFamily="18" charset="0"/>
              </a:rPr>
              <a:t>Совокупный объем деятельности потребительских обществ                     за 2019 год, млн.руб.</a:t>
            </a:r>
            <a:endParaRPr lang="ru-RU" sz="1100" dirty="0">
              <a:solidFill>
                <a:srgbClr val="002060"/>
              </a:solidFill>
            </a:endParaRPr>
          </a:p>
        </p:txBody>
      </p:sp>
      <p:pic>
        <p:nvPicPr>
          <p:cNvPr id="14" name="Picture 2" descr="http://yamalcoop.ru/img/design/header-logo.png"/>
          <p:cNvPicPr>
            <a:picLocks noChangeAspect="1" noChangeArrowheads="1"/>
          </p:cNvPicPr>
          <p:nvPr/>
        </p:nvPicPr>
        <p:blipFill>
          <a:blip r:embed="rId4" cstate="print"/>
          <a:srcRect/>
          <a:stretch>
            <a:fillRect/>
          </a:stretch>
        </p:blipFill>
        <p:spPr bwMode="auto">
          <a:xfrm>
            <a:off x="104081" y="48407"/>
            <a:ext cx="458126" cy="437063"/>
          </a:xfrm>
          <a:prstGeom prst="rect">
            <a:avLst/>
          </a:prstGeom>
          <a:noFill/>
        </p:spPr>
      </p:pic>
      <p:pic>
        <p:nvPicPr>
          <p:cNvPr id="5" name="Picture 2" descr="Логотип Центросоюз"/>
          <p:cNvPicPr>
            <a:picLocks noChangeAspect="1" noChangeArrowheads="1"/>
          </p:cNvPicPr>
          <p:nvPr/>
        </p:nvPicPr>
        <p:blipFill>
          <a:blip r:embed="rId5" cstate="print"/>
          <a:srcRect/>
          <a:stretch>
            <a:fillRect/>
          </a:stretch>
        </p:blipFill>
        <p:spPr bwMode="auto">
          <a:xfrm>
            <a:off x="4860577" y="131990"/>
            <a:ext cx="446025" cy="348711"/>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Диаграмма 9"/>
          <p:cNvGraphicFramePr>
            <a:graphicFrameLocks/>
          </p:cNvGraphicFramePr>
          <p:nvPr>
            <p:extLst>
              <p:ext uri="{D42A27DB-BD31-4B8C-83A1-F6EECF244321}">
                <p14:modId xmlns="" xmlns:p14="http://schemas.microsoft.com/office/powerpoint/2010/main" val="3506412682"/>
              </p:ext>
            </p:extLst>
          </p:nvPr>
        </p:nvGraphicFramePr>
        <p:xfrm>
          <a:off x="0" y="804356"/>
          <a:ext cx="5364634" cy="2435732"/>
        </p:xfrm>
        <a:graphic>
          <a:graphicData uri="http://schemas.openxmlformats.org/drawingml/2006/chart">
            <c:chart xmlns:c="http://schemas.openxmlformats.org/drawingml/2006/chart" xmlns:r="http://schemas.openxmlformats.org/officeDocument/2006/relationships" r:id="rId3"/>
          </a:graphicData>
        </a:graphic>
      </p:graphicFrame>
      <p:sp>
        <p:nvSpPr>
          <p:cNvPr id="13" name="Прямоугольник 12"/>
          <p:cNvSpPr/>
          <p:nvPr/>
        </p:nvSpPr>
        <p:spPr>
          <a:xfrm>
            <a:off x="612105" y="107877"/>
            <a:ext cx="4320480" cy="430887"/>
          </a:xfrm>
          <a:prstGeom prst="rect">
            <a:avLst/>
          </a:prstGeom>
        </p:spPr>
        <p:txBody>
          <a:bodyPr wrap="square">
            <a:spAutoFit/>
          </a:bodyPr>
          <a:lstStyle/>
          <a:p>
            <a:pPr algn="ctr"/>
            <a:r>
              <a:rPr lang="ru-RU" sz="1100" b="1" dirty="0" smtClean="0">
                <a:solidFill>
                  <a:srgbClr val="002060"/>
                </a:solidFill>
                <a:latin typeface="Times New Roman" pitchFamily="18" charset="0"/>
                <a:cs typeface="Times New Roman" pitchFamily="18" charset="0"/>
              </a:rPr>
              <a:t>Финансовый результат по отраслям деятельности </a:t>
            </a:r>
            <a:r>
              <a:rPr lang="ru-RU" sz="1100" b="1" dirty="0" smtClean="0">
                <a:solidFill>
                  <a:srgbClr val="002060"/>
                </a:solidFill>
                <a:latin typeface="Times New Roman" pitchFamily="18" charset="0"/>
                <a:cs typeface="Times New Roman" pitchFamily="18" charset="0"/>
              </a:rPr>
              <a:t>потребительских обществ </a:t>
            </a:r>
            <a:r>
              <a:rPr lang="ru-RU" sz="1100" b="1" dirty="0" smtClean="0">
                <a:solidFill>
                  <a:srgbClr val="002060"/>
                </a:solidFill>
                <a:latin typeface="Times New Roman" pitchFamily="18" charset="0"/>
                <a:cs typeface="Times New Roman" pitchFamily="18" charset="0"/>
              </a:rPr>
              <a:t>за </a:t>
            </a:r>
            <a:r>
              <a:rPr lang="ru-RU" sz="1100" b="1" dirty="0" smtClean="0">
                <a:solidFill>
                  <a:srgbClr val="002060"/>
                </a:solidFill>
                <a:latin typeface="Times New Roman" pitchFamily="18" charset="0"/>
                <a:cs typeface="Times New Roman" pitchFamily="18" charset="0"/>
              </a:rPr>
              <a:t>2019 год, </a:t>
            </a:r>
            <a:r>
              <a:rPr lang="ru-RU" sz="1100" b="1" dirty="0" smtClean="0">
                <a:solidFill>
                  <a:srgbClr val="002060"/>
                </a:solidFill>
                <a:latin typeface="Times New Roman" pitchFamily="18" charset="0"/>
                <a:cs typeface="Times New Roman" pitchFamily="18" charset="0"/>
              </a:rPr>
              <a:t>тыс</a:t>
            </a:r>
            <a:r>
              <a:rPr lang="ru-RU" sz="1100" b="1" dirty="0" smtClean="0">
                <a:solidFill>
                  <a:srgbClr val="002060"/>
                </a:solidFill>
                <a:latin typeface="Times New Roman" pitchFamily="18" charset="0"/>
                <a:cs typeface="Times New Roman" pitchFamily="18" charset="0"/>
              </a:rPr>
              <a:t>.руб</a:t>
            </a:r>
            <a:r>
              <a:rPr lang="ru-RU" sz="1100" b="1" dirty="0" smtClean="0">
                <a:solidFill>
                  <a:srgbClr val="002060"/>
                </a:solidFill>
                <a:latin typeface="Times New Roman" pitchFamily="18" charset="0"/>
                <a:cs typeface="Times New Roman" pitchFamily="18" charset="0"/>
              </a:rPr>
              <a:t>.</a:t>
            </a:r>
            <a:endParaRPr lang="ru-RU" sz="1100" dirty="0">
              <a:solidFill>
                <a:srgbClr val="002060"/>
              </a:solidFill>
            </a:endParaRPr>
          </a:p>
        </p:txBody>
      </p:sp>
      <p:pic>
        <p:nvPicPr>
          <p:cNvPr id="14" name="Picture 2" descr="http://yamalcoop.ru/img/design/header-logo.png"/>
          <p:cNvPicPr>
            <a:picLocks noChangeAspect="1" noChangeArrowheads="1"/>
          </p:cNvPicPr>
          <p:nvPr/>
        </p:nvPicPr>
        <p:blipFill>
          <a:blip r:embed="rId4" cstate="print"/>
          <a:srcRect/>
          <a:stretch>
            <a:fillRect/>
          </a:stretch>
        </p:blipFill>
        <p:spPr bwMode="auto">
          <a:xfrm>
            <a:off x="104081" y="48407"/>
            <a:ext cx="458126" cy="437063"/>
          </a:xfrm>
          <a:prstGeom prst="rect">
            <a:avLst/>
          </a:prstGeom>
          <a:noFill/>
        </p:spPr>
      </p:pic>
      <p:pic>
        <p:nvPicPr>
          <p:cNvPr id="5" name="Picture 2" descr="Логотип Центросоюз"/>
          <p:cNvPicPr>
            <a:picLocks noChangeAspect="1" noChangeArrowheads="1"/>
          </p:cNvPicPr>
          <p:nvPr/>
        </p:nvPicPr>
        <p:blipFill>
          <a:blip r:embed="rId5" cstate="print"/>
          <a:srcRect/>
          <a:stretch>
            <a:fillRect/>
          </a:stretch>
        </p:blipFill>
        <p:spPr bwMode="auto">
          <a:xfrm>
            <a:off x="4860577" y="131990"/>
            <a:ext cx="446025" cy="348711"/>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113" y="108003"/>
            <a:ext cx="4032448" cy="369033"/>
          </a:xfrm>
        </p:spPr>
        <p:txBody>
          <a:bodyPr>
            <a:normAutofit/>
          </a:bodyPr>
          <a:lstStyle/>
          <a:p>
            <a:pPr algn="ctr"/>
            <a:r>
              <a:rPr lang="ru-RU" sz="1200" b="1" dirty="0" smtClean="0">
                <a:solidFill>
                  <a:srgbClr val="002060"/>
                </a:solidFill>
                <a:latin typeface="Times New Roman" pitchFamily="18" charset="0"/>
                <a:cs typeface="Times New Roman" pitchFamily="18" charset="0"/>
              </a:rPr>
              <a:t>Реализация маркированных тов</a:t>
            </a:r>
            <a:r>
              <a:rPr lang="ru-RU" sz="1300" b="1" dirty="0" smtClean="0">
                <a:solidFill>
                  <a:srgbClr val="002060"/>
                </a:solidFill>
                <a:latin typeface="Times New Roman" pitchFamily="18" charset="0"/>
                <a:cs typeface="Times New Roman" pitchFamily="18" charset="0"/>
              </a:rPr>
              <a:t>аров</a:t>
            </a:r>
            <a:endParaRPr lang="ru-RU" sz="1300" b="1" dirty="0">
              <a:solidFill>
                <a:srgbClr val="002060"/>
              </a:solidFill>
              <a:latin typeface="Times New Roman" pitchFamily="18" charset="0"/>
              <a:cs typeface="Times New Roman" pitchFamily="18" charset="0"/>
            </a:endParaRPr>
          </a:p>
        </p:txBody>
      </p:sp>
      <p:pic>
        <p:nvPicPr>
          <p:cNvPr id="4" name="Содержимое 3" descr="schem1.png"/>
          <p:cNvPicPr>
            <a:picLocks noGrp="1" noChangeAspect="1"/>
          </p:cNvPicPr>
          <p:nvPr>
            <p:ph sz="quarter" idx="1"/>
          </p:nvPr>
        </p:nvPicPr>
        <p:blipFill>
          <a:blip r:embed="rId3"/>
          <a:stretch>
            <a:fillRect/>
          </a:stretch>
        </p:blipFill>
        <p:spPr>
          <a:xfrm>
            <a:off x="1725174" y="755947"/>
            <a:ext cx="3645839" cy="2376265"/>
          </a:xfrm>
          <a:prstGeom prst="rect">
            <a:avLst/>
          </a:prstGeom>
        </p:spPr>
      </p:pic>
      <p:pic>
        <p:nvPicPr>
          <p:cNvPr id="5" name="Picture 2" descr="http://yamalcoop.ru/img/design/header-logo.png"/>
          <p:cNvPicPr>
            <a:picLocks noChangeAspect="1" noChangeArrowheads="1"/>
          </p:cNvPicPr>
          <p:nvPr/>
        </p:nvPicPr>
        <p:blipFill>
          <a:blip r:embed="rId4" cstate="print"/>
          <a:srcRect/>
          <a:stretch>
            <a:fillRect/>
          </a:stretch>
        </p:blipFill>
        <p:spPr bwMode="auto">
          <a:xfrm>
            <a:off x="108049" y="94017"/>
            <a:ext cx="411528" cy="392608"/>
          </a:xfrm>
          <a:prstGeom prst="rect">
            <a:avLst/>
          </a:prstGeom>
          <a:noFill/>
        </p:spPr>
      </p:pic>
      <p:pic>
        <p:nvPicPr>
          <p:cNvPr id="6" name="Picture 2" descr="Логотип Центросоюз"/>
          <p:cNvPicPr>
            <a:picLocks noChangeAspect="1" noChangeArrowheads="1"/>
          </p:cNvPicPr>
          <p:nvPr/>
        </p:nvPicPr>
        <p:blipFill>
          <a:blip r:embed="rId5" cstate="print"/>
          <a:srcRect/>
          <a:stretch>
            <a:fillRect/>
          </a:stretch>
        </p:blipFill>
        <p:spPr bwMode="auto">
          <a:xfrm>
            <a:off x="4788569" y="128364"/>
            <a:ext cx="446025" cy="348711"/>
          </a:xfrm>
          <a:prstGeom prst="rect">
            <a:avLst/>
          </a:prstGeom>
          <a:noFill/>
        </p:spPr>
      </p:pic>
      <p:sp>
        <p:nvSpPr>
          <p:cNvPr id="7" name="AutoShape 4" descr="Честный ЗНАК"/>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6" descr="Честный ЗНАК"/>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31" name="Picture 7"/>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51644" y="917231"/>
            <a:ext cx="1588175" cy="370060"/>
          </a:xfrm>
          <a:prstGeom prst="rect">
            <a:avLst/>
          </a:prstGeom>
          <a:noFill/>
          <a:ln w="9525">
            <a:solidFill>
              <a:srgbClr val="FFFF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AutoShape 9" descr="ЦРПТ"/>
          <p:cNvSpPr>
            <a:spLocks noChangeAspect="1" noChangeArrowheads="1"/>
          </p:cNvSpPr>
          <p:nvPr/>
        </p:nvSpPr>
        <p:spPr bwMode="auto">
          <a:xfrm>
            <a:off x="460375"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 name="AutoShape 11" descr="ЦРПТ"/>
          <p:cNvSpPr>
            <a:spLocks noChangeAspect="1" noChangeArrowheads="1"/>
          </p:cNvSpPr>
          <p:nvPr/>
        </p:nvSpPr>
        <p:spPr bwMode="auto">
          <a:xfrm>
            <a:off x="612775" y="3127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39" name="Picture 15" descr="https://static.tildacdn.com/tild6137-6461-4633-a361-653130376130/logo0.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51643" y="1692052"/>
            <a:ext cx="1588175" cy="472456"/>
          </a:xfrm>
          <a:prstGeom prst="rect">
            <a:avLst/>
          </a:prstGeom>
          <a:solidFill>
            <a:schemeClr val="accent1">
              <a:lumMod val="75000"/>
            </a:schemeClr>
          </a:solidFill>
        </p:spPr>
      </p:pic>
      <p:pic>
        <p:nvPicPr>
          <p:cNvPr id="1043" name="Picture 19" descr="logo"/>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108049" y="2615357"/>
            <a:ext cx="1531769" cy="352681"/>
          </a:xfrm>
          <a:prstGeom prst="rect">
            <a:avLst/>
          </a:prstGeom>
          <a:noFill/>
          <a:ln>
            <a:solidFill>
              <a:schemeClr val="tx2">
                <a:lumMod val="40000"/>
                <a:lumOff val="60000"/>
              </a:schemeClr>
            </a:solidFill>
          </a:ln>
          <a:extLst>
            <a:ext uri="{909E8E84-426E-40DD-AFC4-6F175D3DCCD1}">
              <a14:hiddenFill xmlns="" xmlns:a14="http://schemas.microsoft.com/office/drawing/2010/main">
                <a:solidFill>
                  <a:srgbClr val="FFFFFF"/>
                </a:solidFill>
              </a14:hiddenFill>
            </a:ext>
          </a:extLst>
        </p:spPr>
      </p:pic>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105" y="117106"/>
            <a:ext cx="4159934" cy="369033"/>
          </a:xfrm>
        </p:spPr>
        <p:txBody>
          <a:bodyPr>
            <a:normAutofit/>
          </a:bodyPr>
          <a:lstStyle/>
          <a:p>
            <a:pPr algn="ctr"/>
            <a:r>
              <a:rPr lang="ru-RU" sz="1200" b="1" dirty="0" smtClean="0">
                <a:solidFill>
                  <a:srgbClr val="002060"/>
                </a:solidFill>
                <a:latin typeface="Times New Roman" pitchFamily="18" charset="0"/>
                <a:cs typeface="Times New Roman" pitchFamily="18" charset="0"/>
              </a:rPr>
              <a:t>Товары, подлежащие маркировке в 2020 году</a:t>
            </a:r>
            <a:endParaRPr lang="ru-RU" sz="1200" b="1" dirty="0">
              <a:solidFill>
                <a:srgbClr val="002060"/>
              </a:solidFill>
              <a:latin typeface="Times New Roman" pitchFamily="18" charset="0"/>
              <a:cs typeface="Times New Roman" pitchFamily="18" charset="0"/>
            </a:endParaRPr>
          </a:p>
        </p:txBody>
      </p:sp>
      <p:pic>
        <p:nvPicPr>
          <p:cNvPr id="5" name="Picture 2" descr="http://yamalcoop.ru/img/design/header-logo.png"/>
          <p:cNvPicPr>
            <a:picLocks noChangeAspect="1" noChangeArrowheads="1"/>
          </p:cNvPicPr>
          <p:nvPr/>
        </p:nvPicPr>
        <p:blipFill>
          <a:blip r:embed="rId3" cstate="print"/>
          <a:srcRect/>
          <a:stretch>
            <a:fillRect/>
          </a:stretch>
        </p:blipFill>
        <p:spPr bwMode="auto">
          <a:xfrm>
            <a:off x="111864" y="93531"/>
            <a:ext cx="411528" cy="392608"/>
          </a:xfrm>
          <a:prstGeom prst="rect">
            <a:avLst/>
          </a:prstGeom>
          <a:noFill/>
        </p:spPr>
      </p:pic>
      <p:sp>
        <p:nvSpPr>
          <p:cNvPr id="6" name="Содержимое 5"/>
          <p:cNvSpPr>
            <a:spLocks noGrp="1"/>
          </p:cNvSpPr>
          <p:nvPr>
            <p:ph sz="quarter" idx="1"/>
          </p:nvPr>
        </p:nvSpPr>
        <p:spPr>
          <a:xfrm>
            <a:off x="57131" y="756020"/>
            <a:ext cx="5286412" cy="2484068"/>
          </a:xfrm>
        </p:spPr>
        <p:txBody>
          <a:bodyPr>
            <a:normAutofit/>
          </a:bodyPr>
          <a:lstStyle/>
          <a:p>
            <a:endParaRPr lang="ru-RU" sz="1100" dirty="0"/>
          </a:p>
        </p:txBody>
      </p:sp>
      <p:pic>
        <p:nvPicPr>
          <p:cNvPr id="7" name="Picture 2" descr="Логотип Центросоюз"/>
          <p:cNvPicPr>
            <a:picLocks noChangeAspect="1" noChangeArrowheads="1"/>
          </p:cNvPicPr>
          <p:nvPr/>
        </p:nvPicPr>
        <p:blipFill>
          <a:blip r:embed="rId4" cstate="print"/>
          <a:srcRect/>
          <a:stretch>
            <a:fillRect/>
          </a:stretch>
        </p:blipFill>
        <p:spPr bwMode="auto">
          <a:xfrm>
            <a:off x="4788569" y="112293"/>
            <a:ext cx="504056" cy="394081"/>
          </a:xfrm>
          <a:prstGeom prst="rect">
            <a:avLst/>
          </a:prstGeom>
          <a:noFill/>
        </p:spPr>
      </p:pic>
      <p:pic>
        <p:nvPicPr>
          <p:cNvPr id="2051" name="Picture 3"/>
          <p:cNvPicPr>
            <a:picLocks noChangeAspect="1" noChangeArrowheads="1"/>
          </p:cNvPicPr>
          <p:nvPr/>
        </p:nvPicPr>
        <p:blipFill rotWithShape="1">
          <a:blip r:embed="rId5">
            <a:extLst>
              <a:ext uri="{28A0092B-C50C-407E-A947-70E740481C1C}">
                <a14:useLocalDpi xmlns="" xmlns:a14="http://schemas.microsoft.com/office/drawing/2010/main" val="0"/>
              </a:ext>
            </a:extLst>
          </a:blip>
          <a:srcRect t="19804" r="1344" b="10978"/>
          <a:stretch/>
        </p:blipFill>
        <p:spPr bwMode="auto">
          <a:xfrm>
            <a:off x="0" y="755948"/>
            <a:ext cx="5400675" cy="2484140"/>
          </a:xfrm>
          <a:prstGeom prst="rect">
            <a:avLst/>
          </a:prstGeom>
          <a:noFill/>
          <a:ln w="9525">
            <a:solidFill>
              <a:schemeClr val="bg1">
                <a:lumMod val="95000"/>
              </a:schemeClr>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007" y="0"/>
            <a:ext cx="4860608" cy="540015"/>
          </a:xfrm>
        </p:spPr>
        <p:txBody>
          <a:bodyPr>
            <a:normAutofit fontScale="90000"/>
          </a:bodyPr>
          <a:lstStyle/>
          <a:p>
            <a:r>
              <a:rPr lang="ru-RU" sz="13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a:r>
            <a:br>
              <a:rPr lang="ru-RU" sz="13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br>
            <a:r>
              <a:rPr lang="ru-RU" sz="1300" b="1" dirty="0">
                <a:solidFill>
                  <a:schemeClr val="bg1"/>
                </a:solidFill>
                <a:effectLst>
                  <a:outerShdw blurRad="38100" dist="38100" dir="2700000" algn="tl">
                    <a:srgbClr val="000000">
                      <a:alpha val="43137"/>
                    </a:srgbClr>
                  </a:outerShdw>
                </a:effectLst>
                <a:latin typeface="Arial" pitchFamily="34" charset="0"/>
                <a:cs typeface="Arial" pitchFamily="34" charset="0"/>
              </a:rPr>
              <a:t/>
            </a:r>
            <a:br>
              <a:rPr lang="ru-RU" sz="1300" b="1" dirty="0">
                <a:solidFill>
                  <a:schemeClr val="bg1"/>
                </a:solidFill>
                <a:effectLst>
                  <a:outerShdw blurRad="38100" dist="38100" dir="2700000" algn="tl">
                    <a:srgbClr val="000000">
                      <a:alpha val="43137"/>
                    </a:srgbClr>
                  </a:outerShdw>
                </a:effectLst>
                <a:latin typeface="Arial" pitchFamily="34" charset="0"/>
                <a:cs typeface="Arial" pitchFamily="34" charset="0"/>
              </a:rPr>
            </a:br>
            <a:r>
              <a:rPr lang="ru-RU" sz="13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a:r>
            <a:br>
              <a:rPr lang="ru-RU" sz="13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br>
            <a:r>
              <a:rPr lang="ru-RU" sz="1300" b="1" dirty="0">
                <a:solidFill>
                  <a:schemeClr val="bg1"/>
                </a:solidFill>
                <a:effectLst>
                  <a:outerShdw blurRad="38100" dist="38100" dir="2700000" algn="tl">
                    <a:srgbClr val="000000">
                      <a:alpha val="43137"/>
                    </a:srgbClr>
                  </a:outerShdw>
                </a:effectLst>
                <a:latin typeface="Arial" pitchFamily="34" charset="0"/>
                <a:cs typeface="Arial" pitchFamily="34" charset="0"/>
              </a:rPr>
              <a:t/>
            </a:r>
            <a:br>
              <a:rPr lang="ru-RU" sz="1300" b="1" dirty="0">
                <a:solidFill>
                  <a:schemeClr val="bg1"/>
                </a:solidFill>
                <a:effectLst>
                  <a:outerShdw blurRad="38100" dist="38100" dir="2700000" algn="tl">
                    <a:srgbClr val="000000">
                      <a:alpha val="43137"/>
                    </a:srgbClr>
                  </a:outerShdw>
                </a:effectLst>
                <a:latin typeface="Arial" pitchFamily="34" charset="0"/>
                <a:cs typeface="Arial" pitchFamily="34" charset="0"/>
              </a:rPr>
            </a:br>
            <a:r>
              <a:rPr lang="ru-RU" sz="13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a:r>
            <a:br>
              <a:rPr lang="ru-RU" sz="13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br>
            <a:r>
              <a:rPr lang="ru-RU" sz="13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a:r>
            <a:br>
              <a:rPr lang="ru-RU" sz="13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br>
            <a:r>
              <a:rPr lang="ru-RU" sz="1300" b="1" dirty="0">
                <a:solidFill>
                  <a:schemeClr val="bg1"/>
                </a:solidFill>
                <a:effectLst>
                  <a:outerShdw blurRad="38100" dist="38100" dir="2700000" algn="tl">
                    <a:srgbClr val="000000">
                      <a:alpha val="43137"/>
                    </a:srgbClr>
                  </a:outerShdw>
                </a:effectLst>
                <a:latin typeface="Arial" pitchFamily="34" charset="0"/>
                <a:cs typeface="Arial" pitchFamily="34" charset="0"/>
              </a:rPr>
              <a:t/>
            </a:r>
            <a:br>
              <a:rPr lang="ru-RU" sz="1300" b="1" dirty="0">
                <a:solidFill>
                  <a:schemeClr val="bg1"/>
                </a:solidFill>
                <a:effectLst>
                  <a:outerShdw blurRad="38100" dist="38100" dir="2700000" algn="tl">
                    <a:srgbClr val="000000">
                      <a:alpha val="43137"/>
                    </a:srgbClr>
                  </a:outerShdw>
                </a:effectLst>
                <a:latin typeface="Arial" pitchFamily="34" charset="0"/>
                <a:cs typeface="Arial" pitchFamily="34" charset="0"/>
              </a:rPr>
            </a:br>
            <a:r>
              <a:rPr lang="ru-RU" sz="13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a:r>
            <a:br>
              <a:rPr lang="ru-RU" sz="13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br>
            <a:r>
              <a:rPr lang="ru-RU" sz="1300" b="1" dirty="0">
                <a:solidFill>
                  <a:schemeClr val="bg1"/>
                </a:solidFill>
                <a:effectLst>
                  <a:outerShdw blurRad="38100" dist="38100" dir="2700000" algn="tl">
                    <a:srgbClr val="000000">
                      <a:alpha val="43137"/>
                    </a:srgbClr>
                  </a:outerShdw>
                </a:effectLst>
                <a:latin typeface="Arial" pitchFamily="34" charset="0"/>
                <a:cs typeface="Arial" pitchFamily="34" charset="0"/>
              </a:rPr>
              <a:t/>
            </a:r>
            <a:br>
              <a:rPr lang="ru-RU" sz="1300" b="1" dirty="0">
                <a:solidFill>
                  <a:schemeClr val="bg1"/>
                </a:solidFill>
                <a:effectLst>
                  <a:outerShdw blurRad="38100" dist="38100" dir="2700000" algn="tl">
                    <a:srgbClr val="000000">
                      <a:alpha val="43137"/>
                    </a:srgbClr>
                  </a:outerShdw>
                </a:effectLst>
                <a:latin typeface="Arial" pitchFamily="34" charset="0"/>
                <a:cs typeface="Arial" pitchFamily="34" charset="0"/>
              </a:rPr>
            </a:br>
            <a:r>
              <a:rPr lang="ru-RU" sz="13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a:r>
            <a:br>
              <a:rPr lang="ru-RU" sz="13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br>
            <a:r>
              <a:rPr lang="ru-RU" sz="1300" b="1" dirty="0">
                <a:solidFill>
                  <a:schemeClr val="bg1"/>
                </a:solidFill>
                <a:effectLst>
                  <a:outerShdw blurRad="38100" dist="38100" dir="2700000" algn="tl">
                    <a:srgbClr val="000000">
                      <a:alpha val="43137"/>
                    </a:srgbClr>
                  </a:outerShdw>
                </a:effectLst>
                <a:latin typeface="Arial" pitchFamily="34" charset="0"/>
                <a:cs typeface="Arial" pitchFamily="34" charset="0"/>
              </a:rPr>
              <a:t/>
            </a:r>
            <a:br>
              <a:rPr lang="ru-RU" sz="1300" b="1" dirty="0">
                <a:solidFill>
                  <a:schemeClr val="bg1"/>
                </a:solidFill>
                <a:effectLst>
                  <a:outerShdw blurRad="38100" dist="38100" dir="2700000" algn="tl">
                    <a:srgbClr val="000000">
                      <a:alpha val="43137"/>
                    </a:srgbClr>
                  </a:outerShdw>
                </a:effectLst>
                <a:latin typeface="Arial" pitchFamily="34" charset="0"/>
                <a:cs typeface="Arial" pitchFamily="34" charset="0"/>
              </a:rPr>
            </a:br>
            <a:r>
              <a:rPr lang="ru-RU" sz="13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a:r>
            <a:br>
              <a:rPr lang="ru-RU" sz="13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br>
            <a:r>
              <a:rPr lang="ru-RU" sz="1300" b="1" dirty="0">
                <a:solidFill>
                  <a:schemeClr val="bg1"/>
                </a:solidFill>
                <a:effectLst>
                  <a:outerShdw blurRad="38100" dist="38100" dir="2700000" algn="tl">
                    <a:srgbClr val="000000">
                      <a:alpha val="43137"/>
                    </a:srgbClr>
                  </a:outerShdw>
                </a:effectLst>
                <a:latin typeface="Arial" pitchFamily="34" charset="0"/>
                <a:cs typeface="Arial" pitchFamily="34" charset="0"/>
              </a:rPr>
              <a:t/>
            </a:r>
            <a:br>
              <a:rPr lang="ru-RU" sz="1300" b="1" dirty="0">
                <a:solidFill>
                  <a:schemeClr val="bg1"/>
                </a:solidFill>
                <a:effectLst>
                  <a:outerShdw blurRad="38100" dist="38100" dir="2700000" algn="tl">
                    <a:srgbClr val="000000">
                      <a:alpha val="43137"/>
                    </a:srgbClr>
                  </a:outerShdw>
                </a:effectLst>
                <a:latin typeface="Arial" pitchFamily="34" charset="0"/>
                <a:cs typeface="Arial" pitchFamily="34" charset="0"/>
              </a:rPr>
            </a:br>
            <a:r>
              <a:rPr lang="ru-RU" sz="13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a:r>
            <a:br>
              <a:rPr lang="ru-RU" sz="13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br>
            <a:r>
              <a:rPr lang="ru-RU" sz="1300" b="1" dirty="0">
                <a:solidFill>
                  <a:schemeClr val="bg1"/>
                </a:solidFill>
                <a:effectLst>
                  <a:outerShdw blurRad="38100" dist="38100" dir="2700000" algn="tl">
                    <a:srgbClr val="000000">
                      <a:alpha val="43137"/>
                    </a:srgbClr>
                  </a:outerShdw>
                </a:effectLst>
                <a:latin typeface="Arial" pitchFamily="34" charset="0"/>
                <a:cs typeface="Arial" pitchFamily="34" charset="0"/>
              </a:rPr>
              <a:t/>
            </a:r>
            <a:br>
              <a:rPr lang="ru-RU" sz="1300" b="1" dirty="0">
                <a:solidFill>
                  <a:schemeClr val="bg1"/>
                </a:solidFill>
                <a:effectLst>
                  <a:outerShdw blurRad="38100" dist="38100" dir="2700000" algn="tl">
                    <a:srgbClr val="000000">
                      <a:alpha val="43137"/>
                    </a:srgbClr>
                  </a:outerShdw>
                </a:effectLst>
                <a:latin typeface="Arial" pitchFamily="34" charset="0"/>
                <a:cs typeface="Arial" pitchFamily="34" charset="0"/>
              </a:rPr>
            </a:br>
            <a:r>
              <a:rPr lang="ru-RU" sz="13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a:r>
            <a:br>
              <a:rPr lang="ru-RU" sz="13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br>
            <a:r>
              <a:rPr lang="ru-RU" sz="1300" b="1" dirty="0">
                <a:solidFill>
                  <a:schemeClr val="bg1"/>
                </a:solidFill>
                <a:effectLst>
                  <a:outerShdw blurRad="38100" dist="38100" dir="2700000" algn="tl">
                    <a:srgbClr val="000000">
                      <a:alpha val="43137"/>
                    </a:srgbClr>
                  </a:outerShdw>
                </a:effectLst>
                <a:latin typeface="Arial" pitchFamily="34" charset="0"/>
                <a:cs typeface="Arial" pitchFamily="34" charset="0"/>
              </a:rPr>
              <a:t/>
            </a:r>
            <a:br>
              <a:rPr lang="ru-RU" sz="1300" b="1" dirty="0">
                <a:solidFill>
                  <a:schemeClr val="bg1"/>
                </a:solidFill>
                <a:effectLst>
                  <a:outerShdw blurRad="38100" dist="38100" dir="2700000" algn="tl">
                    <a:srgbClr val="000000">
                      <a:alpha val="43137"/>
                    </a:srgbClr>
                  </a:outerShdw>
                </a:effectLst>
                <a:latin typeface="Arial" pitchFamily="34" charset="0"/>
                <a:cs typeface="Arial" pitchFamily="34" charset="0"/>
              </a:rPr>
            </a:br>
            <a:r>
              <a:rPr lang="ru-RU" sz="13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a:r>
            <a:br>
              <a:rPr lang="ru-RU" sz="13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br>
            <a:r>
              <a:rPr lang="ru-RU" sz="1300" b="1" dirty="0">
                <a:solidFill>
                  <a:schemeClr val="bg1"/>
                </a:solidFill>
                <a:effectLst>
                  <a:outerShdw blurRad="38100" dist="38100" dir="2700000" algn="tl">
                    <a:srgbClr val="000000">
                      <a:alpha val="43137"/>
                    </a:srgbClr>
                  </a:outerShdw>
                </a:effectLst>
                <a:latin typeface="Arial" pitchFamily="34" charset="0"/>
                <a:cs typeface="Arial" pitchFamily="34" charset="0"/>
              </a:rPr>
              <a:t/>
            </a:r>
            <a:br>
              <a:rPr lang="ru-RU" sz="1300" b="1" dirty="0">
                <a:solidFill>
                  <a:schemeClr val="bg1"/>
                </a:solidFill>
                <a:effectLst>
                  <a:outerShdw blurRad="38100" dist="38100" dir="2700000" algn="tl">
                    <a:srgbClr val="000000">
                      <a:alpha val="43137"/>
                    </a:srgbClr>
                  </a:outerShdw>
                </a:effectLst>
                <a:latin typeface="Arial" pitchFamily="34" charset="0"/>
                <a:cs typeface="Arial" pitchFamily="34" charset="0"/>
              </a:rPr>
            </a:br>
            <a:r>
              <a:rPr lang="ru-RU" sz="13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a:r>
            <a:br>
              <a:rPr lang="ru-RU" sz="13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br>
            <a:endParaRPr lang="ru-RU" sz="13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grpSp>
        <p:nvGrpSpPr>
          <p:cNvPr id="4" name="Группа 6"/>
          <p:cNvGrpSpPr/>
          <p:nvPr/>
        </p:nvGrpSpPr>
        <p:grpSpPr>
          <a:xfrm>
            <a:off x="1343015" y="191284"/>
            <a:ext cx="3175549" cy="2348091"/>
            <a:chOff x="2037394" y="620322"/>
            <a:chExt cx="5127394" cy="4899424"/>
          </a:xfrm>
          <a:solidFill>
            <a:srgbClr val="FFC000"/>
          </a:solidFill>
        </p:grpSpPr>
        <p:sp>
          <p:nvSpPr>
            <p:cNvPr id="8" name="Пирог 7"/>
            <p:cNvSpPr/>
            <p:nvPr/>
          </p:nvSpPr>
          <p:spPr>
            <a:xfrm>
              <a:off x="2037394" y="620322"/>
              <a:ext cx="5127394" cy="4899424"/>
            </a:xfrm>
            <a:prstGeom prst="pie">
              <a:avLst>
                <a:gd name="adj1" fmla="val 21588195"/>
                <a:gd name="adj2" fmla="val 5400000"/>
              </a:avLst>
            </a:prstGeom>
            <a:grpFill/>
          </p:spPr>
          <p:style>
            <a:lnRef idx="0">
              <a:schemeClr val="lt1">
                <a:hueOff val="0"/>
                <a:satOff val="0"/>
                <a:lumOff val="0"/>
                <a:alphaOff val="0"/>
              </a:schemeClr>
            </a:lnRef>
            <a:fillRef idx="3">
              <a:schemeClr val="accent5">
                <a:hueOff val="-3311292"/>
                <a:satOff val="13270"/>
                <a:lumOff val="2876"/>
                <a:alphaOff val="0"/>
              </a:schemeClr>
            </a:fillRef>
            <a:effectRef idx="3">
              <a:schemeClr val="accent5">
                <a:hueOff val="-3311292"/>
                <a:satOff val="13270"/>
                <a:lumOff val="2876"/>
                <a:alphaOff val="0"/>
              </a:schemeClr>
            </a:effectRef>
            <a:fontRef idx="minor">
              <a:schemeClr val="lt1"/>
            </a:fontRef>
          </p:style>
        </p:sp>
        <p:sp>
          <p:nvSpPr>
            <p:cNvPr id="9" name="Пирог 4"/>
            <p:cNvSpPr/>
            <p:nvPr/>
          </p:nvSpPr>
          <p:spPr>
            <a:xfrm>
              <a:off x="4874532" y="3118512"/>
              <a:ext cx="1776751" cy="1228295"/>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algn="ctr" defTabSz="479971">
                <a:lnSpc>
                  <a:spcPct val="90000"/>
                </a:lnSpc>
                <a:spcBef>
                  <a:spcPct val="0"/>
                </a:spcBef>
                <a:spcAft>
                  <a:spcPct val="35000"/>
                </a:spcAft>
              </a:pPr>
              <a:r>
                <a:rPr lang="ru-RU" b="1" dirty="0" smtClean="0">
                  <a:solidFill>
                    <a:schemeClr val="tx1"/>
                  </a:solidFill>
                  <a:latin typeface="Garamond" pitchFamily="18" charset="0"/>
                </a:rPr>
                <a:t>Некоммерческие</a:t>
              </a:r>
            </a:p>
            <a:p>
              <a:pPr algn="ctr" defTabSz="479971">
                <a:lnSpc>
                  <a:spcPct val="90000"/>
                </a:lnSpc>
                <a:spcBef>
                  <a:spcPct val="0"/>
                </a:spcBef>
                <a:spcAft>
                  <a:spcPct val="35000"/>
                </a:spcAft>
              </a:pPr>
              <a:r>
                <a:rPr lang="ru-RU" sz="1100" b="1" dirty="0" smtClean="0">
                  <a:solidFill>
                    <a:schemeClr val="tx1"/>
                  </a:solidFill>
                  <a:latin typeface="Garamond" pitchFamily="18" charset="0"/>
                </a:rPr>
                <a:t>организации</a:t>
              </a:r>
              <a:endParaRPr lang="ru-RU" sz="1100" b="1" dirty="0">
                <a:solidFill>
                  <a:schemeClr val="tx1"/>
                </a:solidFill>
                <a:latin typeface="Garamond" pitchFamily="18" charset="0"/>
              </a:endParaRPr>
            </a:p>
          </p:txBody>
        </p:sp>
      </p:grpSp>
      <p:grpSp>
        <p:nvGrpSpPr>
          <p:cNvPr id="5" name="Группа 9"/>
          <p:cNvGrpSpPr/>
          <p:nvPr/>
        </p:nvGrpSpPr>
        <p:grpSpPr>
          <a:xfrm>
            <a:off x="1414453" y="334160"/>
            <a:ext cx="2961045" cy="2314751"/>
            <a:chOff x="2200292" y="543404"/>
            <a:chExt cx="4899424" cy="4899424"/>
          </a:xfrm>
        </p:grpSpPr>
        <p:sp>
          <p:nvSpPr>
            <p:cNvPr id="11" name="Пирог 10"/>
            <p:cNvSpPr/>
            <p:nvPr/>
          </p:nvSpPr>
          <p:spPr>
            <a:xfrm>
              <a:off x="2200292" y="543404"/>
              <a:ext cx="4899424" cy="4899424"/>
            </a:xfrm>
            <a:prstGeom prst="pie">
              <a:avLst>
                <a:gd name="adj1" fmla="val 5400000"/>
                <a:gd name="adj2" fmla="val 10800000"/>
              </a:avLst>
            </a:prstGeom>
          </p:spPr>
          <p:style>
            <a:lnRef idx="0">
              <a:schemeClr val="lt1">
                <a:hueOff val="0"/>
                <a:satOff val="0"/>
                <a:lumOff val="0"/>
                <a:alphaOff val="0"/>
              </a:schemeClr>
            </a:lnRef>
            <a:fillRef idx="3">
              <a:schemeClr val="accent5">
                <a:hueOff val="-6622584"/>
                <a:satOff val="26541"/>
                <a:lumOff val="5752"/>
                <a:alphaOff val="0"/>
              </a:schemeClr>
            </a:fillRef>
            <a:effectRef idx="3">
              <a:schemeClr val="accent5">
                <a:hueOff val="-6622584"/>
                <a:satOff val="26541"/>
                <a:lumOff val="5752"/>
                <a:alphaOff val="0"/>
              </a:schemeClr>
            </a:effectRef>
            <a:fontRef idx="minor">
              <a:schemeClr val="lt1"/>
            </a:fontRef>
          </p:style>
        </p:sp>
        <p:sp>
          <p:nvSpPr>
            <p:cNvPr id="12" name="Пирог 4"/>
            <p:cNvSpPr/>
            <p:nvPr/>
          </p:nvSpPr>
          <p:spPr>
            <a:xfrm>
              <a:off x="2555926" y="3138502"/>
              <a:ext cx="2036025" cy="13415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algn="ctr" defTabSz="479971">
                <a:lnSpc>
                  <a:spcPct val="90000"/>
                </a:lnSpc>
                <a:spcBef>
                  <a:spcPct val="0"/>
                </a:spcBef>
                <a:spcAft>
                  <a:spcPct val="35000"/>
                </a:spcAft>
              </a:pPr>
              <a:r>
                <a:rPr lang="ru-RU" b="1" kern="1200" dirty="0" smtClean="0">
                  <a:solidFill>
                    <a:schemeClr val="tx1"/>
                  </a:solidFill>
                  <a:latin typeface="Garamond" pitchFamily="18" charset="0"/>
                </a:rPr>
                <a:t>Государственные учреждения</a:t>
              </a:r>
              <a:endParaRPr lang="ru-RU" b="1" kern="1200" dirty="0">
                <a:solidFill>
                  <a:schemeClr val="tx1"/>
                </a:solidFill>
                <a:latin typeface="Garamond" pitchFamily="18" charset="0"/>
              </a:endParaRPr>
            </a:p>
          </p:txBody>
        </p:sp>
      </p:grpSp>
      <p:grpSp>
        <p:nvGrpSpPr>
          <p:cNvPr id="6" name="Группа 13"/>
          <p:cNvGrpSpPr/>
          <p:nvPr/>
        </p:nvGrpSpPr>
        <p:grpSpPr>
          <a:xfrm>
            <a:off x="1343015" y="191284"/>
            <a:ext cx="3088267" cy="2471306"/>
            <a:chOff x="2415284" y="346418"/>
            <a:chExt cx="5228812" cy="5160220"/>
          </a:xfrm>
        </p:grpSpPr>
        <p:sp>
          <p:nvSpPr>
            <p:cNvPr id="15" name="Пирог 14"/>
            <p:cNvSpPr/>
            <p:nvPr/>
          </p:nvSpPr>
          <p:spPr>
            <a:xfrm>
              <a:off x="2415284" y="346418"/>
              <a:ext cx="5228812" cy="5160220"/>
            </a:xfrm>
            <a:prstGeom prst="pie">
              <a:avLst>
                <a:gd name="adj1" fmla="val 10800000"/>
                <a:gd name="adj2" fmla="val 16200000"/>
              </a:avLst>
            </a:prstGeom>
          </p:spPr>
          <p:style>
            <a:lnRef idx="0">
              <a:schemeClr val="lt1">
                <a:hueOff val="0"/>
                <a:satOff val="0"/>
                <a:lumOff val="0"/>
                <a:alphaOff val="0"/>
              </a:schemeClr>
            </a:lnRef>
            <a:fillRef idx="3">
              <a:schemeClr val="accent5">
                <a:hueOff val="-9933876"/>
                <a:satOff val="39811"/>
                <a:lumOff val="8628"/>
                <a:alphaOff val="0"/>
              </a:schemeClr>
            </a:fillRef>
            <a:effectRef idx="3">
              <a:schemeClr val="accent5">
                <a:hueOff val="-9933876"/>
                <a:satOff val="39811"/>
                <a:lumOff val="8628"/>
                <a:alphaOff val="0"/>
              </a:schemeClr>
            </a:effectRef>
            <a:fontRef idx="minor">
              <a:schemeClr val="lt1"/>
            </a:fontRef>
          </p:style>
        </p:sp>
        <p:sp>
          <p:nvSpPr>
            <p:cNvPr id="16" name="Пирог 4"/>
            <p:cNvSpPr/>
            <p:nvPr/>
          </p:nvSpPr>
          <p:spPr>
            <a:xfrm>
              <a:off x="2968655" y="1127822"/>
              <a:ext cx="1913517" cy="15706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algn="ctr" defTabSz="479971">
                <a:lnSpc>
                  <a:spcPct val="90000"/>
                </a:lnSpc>
                <a:spcBef>
                  <a:spcPct val="0"/>
                </a:spcBef>
                <a:spcAft>
                  <a:spcPct val="35000"/>
                </a:spcAft>
              </a:pPr>
              <a:r>
                <a:rPr lang="ru-RU" sz="1100" b="1" kern="1200" dirty="0" err="1" smtClean="0">
                  <a:effectLst>
                    <a:outerShdw blurRad="38100" dist="38100" dir="2700000" algn="tl">
                      <a:srgbClr val="000000">
                        <a:alpha val="43137"/>
                      </a:srgbClr>
                    </a:outerShdw>
                  </a:effectLst>
                  <a:latin typeface="Garamond" pitchFamily="18" charset="0"/>
                </a:rPr>
                <a:t>Ямалпотребсоюз</a:t>
              </a:r>
              <a:endParaRPr lang="ru-RU" sz="1100" b="1" kern="1200" dirty="0">
                <a:effectLst>
                  <a:outerShdw blurRad="38100" dist="38100" dir="2700000" algn="tl">
                    <a:srgbClr val="000000">
                      <a:alpha val="43137"/>
                    </a:srgbClr>
                  </a:outerShdw>
                </a:effectLst>
                <a:latin typeface="Garamond" pitchFamily="18" charset="0"/>
              </a:endParaRPr>
            </a:p>
          </p:txBody>
        </p:sp>
      </p:grpSp>
      <p:grpSp>
        <p:nvGrpSpPr>
          <p:cNvPr id="7" name="Группа 16"/>
          <p:cNvGrpSpPr/>
          <p:nvPr/>
        </p:nvGrpSpPr>
        <p:grpSpPr>
          <a:xfrm>
            <a:off x="1414453" y="119846"/>
            <a:ext cx="3056904" cy="2288729"/>
            <a:chOff x="1765919" y="341758"/>
            <a:chExt cx="5175711" cy="4844344"/>
          </a:xfrm>
        </p:grpSpPr>
        <p:sp>
          <p:nvSpPr>
            <p:cNvPr id="18" name="Пирог 17"/>
            <p:cNvSpPr/>
            <p:nvPr/>
          </p:nvSpPr>
          <p:spPr>
            <a:xfrm>
              <a:off x="1765919" y="341758"/>
              <a:ext cx="5175711" cy="4844344"/>
            </a:xfrm>
            <a:prstGeom prst="pie">
              <a:avLst>
                <a:gd name="adj1" fmla="val 16200000"/>
                <a:gd name="adj2" fmla="val 21588393"/>
              </a:avLst>
            </a:pr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sp>
        <p:sp>
          <p:nvSpPr>
            <p:cNvPr id="19" name="Пирог 4"/>
            <p:cNvSpPr/>
            <p:nvPr/>
          </p:nvSpPr>
          <p:spPr>
            <a:xfrm>
              <a:off x="4390949" y="1003723"/>
              <a:ext cx="1778833" cy="16305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algn="ctr" defTabSz="479971">
                <a:lnSpc>
                  <a:spcPct val="90000"/>
                </a:lnSpc>
                <a:spcBef>
                  <a:spcPct val="0"/>
                </a:spcBef>
                <a:spcAft>
                  <a:spcPct val="35000"/>
                </a:spcAft>
              </a:pPr>
              <a:endParaRPr lang="ru-RU" sz="1100" b="1" dirty="0" smtClean="0">
                <a:effectLst>
                  <a:outerShdw blurRad="38100" dist="38100" dir="2700000" algn="tl">
                    <a:srgbClr val="000000">
                      <a:alpha val="43137"/>
                    </a:srgbClr>
                  </a:outerShdw>
                </a:effectLst>
              </a:endParaRPr>
            </a:p>
            <a:p>
              <a:pPr algn="ctr" defTabSz="479971">
                <a:lnSpc>
                  <a:spcPct val="90000"/>
                </a:lnSpc>
                <a:spcBef>
                  <a:spcPct val="0"/>
                </a:spcBef>
                <a:spcAft>
                  <a:spcPct val="35000"/>
                </a:spcAft>
              </a:pPr>
              <a:r>
                <a:rPr lang="ru-RU" b="1" dirty="0">
                  <a:solidFill>
                    <a:schemeClr val="bg1"/>
                  </a:solidFill>
                  <a:effectLst>
                    <a:outerShdw blurRad="38100" dist="38100" dir="2700000" algn="tl">
                      <a:srgbClr val="000000">
                        <a:alpha val="43137"/>
                      </a:srgbClr>
                    </a:outerShdw>
                  </a:effectLst>
                  <a:latin typeface="Garamond" pitchFamily="18" charset="0"/>
                </a:rPr>
                <a:t>Федеральные и окружные </a:t>
              </a:r>
            </a:p>
            <a:p>
              <a:pPr algn="ctr" defTabSz="479971">
                <a:lnSpc>
                  <a:spcPct val="90000"/>
                </a:lnSpc>
                <a:spcBef>
                  <a:spcPct val="0"/>
                </a:spcBef>
                <a:spcAft>
                  <a:spcPct val="35000"/>
                </a:spcAft>
              </a:pPr>
              <a:r>
                <a:rPr lang="ru-RU" b="1" dirty="0" smtClean="0">
                  <a:solidFill>
                    <a:schemeClr val="bg1"/>
                  </a:solidFill>
                  <a:effectLst>
                    <a:outerShdw blurRad="38100" dist="38100" dir="2700000" algn="tl">
                      <a:srgbClr val="000000">
                        <a:alpha val="43137"/>
                      </a:srgbClr>
                    </a:outerShdw>
                  </a:effectLst>
                  <a:latin typeface="Garamond" pitchFamily="18" charset="0"/>
                </a:rPr>
                <a:t>органы</a:t>
              </a:r>
              <a:endParaRPr lang="ru-RU" b="1" dirty="0">
                <a:solidFill>
                  <a:schemeClr val="bg1"/>
                </a:solidFill>
                <a:effectLst>
                  <a:outerShdw blurRad="38100" dist="38100" dir="2700000" algn="tl">
                    <a:srgbClr val="000000">
                      <a:alpha val="43137"/>
                    </a:srgbClr>
                  </a:outerShdw>
                </a:effectLst>
                <a:latin typeface="Garamond" pitchFamily="18" charset="0"/>
              </a:endParaRPr>
            </a:p>
            <a:p>
              <a:pPr algn="ctr" defTabSz="479971">
                <a:lnSpc>
                  <a:spcPct val="90000"/>
                </a:lnSpc>
                <a:spcBef>
                  <a:spcPct val="0"/>
                </a:spcBef>
                <a:spcAft>
                  <a:spcPct val="35000"/>
                </a:spcAft>
              </a:pPr>
              <a:r>
                <a:rPr lang="ru-RU" b="1" dirty="0">
                  <a:solidFill>
                    <a:schemeClr val="bg1"/>
                  </a:solidFill>
                  <a:effectLst>
                    <a:outerShdw blurRad="38100" dist="38100" dir="2700000" algn="tl">
                      <a:srgbClr val="000000">
                        <a:alpha val="43137"/>
                      </a:srgbClr>
                    </a:outerShdw>
                  </a:effectLst>
                  <a:latin typeface="Garamond" pitchFamily="18" charset="0"/>
                </a:rPr>
                <a:t>власти</a:t>
              </a:r>
            </a:p>
            <a:p>
              <a:pPr algn="ctr" defTabSz="479971">
                <a:lnSpc>
                  <a:spcPct val="90000"/>
                </a:lnSpc>
                <a:spcBef>
                  <a:spcPct val="0"/>
                </a:spcBef>
                <a:spcAft>
                  <a:spcPct val="35000"/>
                </a:spcAft>
              </a:pPr>
              <a:endParaRPr lang="ru-RU" sz="1100" b="1" dirty="0">
                <a:effectLst>
                  <a:outerShdw blurRad="38100" dist="38100" dir="2700000" algn="tl">
                    <a:srgbClr val="000000">
                      <a:alpha val="43137"/>
                    </a:srgbClr>
                  </a:outerShdw>
                </a:effectLst>
              </a:endParaRPr>
            </a:p>
          </p:txBody>
        </p:sp>
      </p:grpSp>
      <p:pic>
        <p:nvPicPr>
          <p:cNvPr id="413702" name="Picture 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00601" y="2548738"/>
            <a:ext cx="558394" cy="5038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13704" name="Picture 8"/>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772039" y="1620044"/>
            <a:ext cx="498008" cy="5396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13705" name="Picture 9"/>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700601" y="762789"/>
            <a:ext cx="573246" cy="5715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8" name="Picture 6" descr="http://poluchenie-kreditov.ru/wp-content/uploads/2016/02/zapsibkombank.jpg"/>
          <p:cNvPicPr>
            <a:picLocks noChangeAspect="1" noChangeArrowheads="1"/>
          </p:cNvPicPr>
          <p:nvPr/>
        </p:nvPicPr>
        <p:blipFill>
          <a:blip r:embed="rId6" cstate="print"/>
          <a:srcRect/>
          <a:stretch>
            <a:fillRect/>
          </a:stretch>
        </p:blipFill>
        <p:spPr bwMode="auto">
          <a:xfrm>
            <a:off x="57131" y="977102"/>
            <a:ext cx="1187204" cy="357190"/>
          </a:xfrm>
          <a:prstGeom prst="rect">
            <a:avLst/>
          </a:prstGeom>
          <a:noFill/>
        </p:spPr>
      </p:pic>
      <p:pic>
        <p:nvPicPr>
          <p:cNvPr id="25" name="Picture 2" descr="Логотип Центросоюз"/>
          <p:cNvPicPr>
            <a:picLocks noChangeAspect="1" noChangeArrowheads="1"/>
          </p:cNvPicPr>
          <p:nvPr/>
        </p:nvPicPr>
        <p:blipFill>
          <a:blip r:embed="rId7" cstate="print"/>
          <a:srcRect/>
          <a:stretch>
            <a:fillRect/>
          </a:stretch>
        </p:blipFill>
        <p:spPr bwMode="auto">
          <a:xfrm>
            <a:off x="4414849" y="48408"/>
            <a:ext cx="571504" cy="446813"/>
          </a:xfrm>
          <a:prstGeom prst="rect">
            <a:avLst/>
          </a:prstGeom>
          <a:noFill/>
        </p:spPr>
      </p:pic>
      <p:pic>
        <p:nvPicPr>
          <p:cNvPr id="26" name="Picture 2" descr="http://zsyanao.ru/local/templates/main.templates/img/logo.png"/>
          <p:cNvPicPr>
            <a:picLocks noChangeAspect="1" noChangeArrowheads="1"/>
          </p:cNvPicPr>
          <p:nvPr/>
        </p:nvPicPr>
        <p:blipFill>
          <a:blip r:embed="rId8" cstate="print"/>
          <a:srcRect/>
          <a:stretch>
            <a:fillRect/>
          </a:stretch>
        </p:blipFill>
        <p:spPr bwMode="auto">
          <a:xfrm>
            <a:off x="2414585" y="2763052"/>
            <a:ext cx="1728189" cy="324036"/>
          </a:xfrm>
          <a:prstGeom prst="rect">
            <a:avLst/>
          </a:prstGeom>
          <a:noFill/>
        </p:spPr>
      </p:pic>
      <p:pic>
        <p:nvPicPr>
          <p:cNvPr id="23" name="Рисунок 22"/>
          <p:cNvPicPr/>
          <p:nvPr/>
        </p:nvPicPr>
        <p:blipFill>
          <a:blip r:embed="rId9" cstate="print"/>
          <a:srcRect l="11064" t="29487" r="57028" b="53590"/>
          <a:stretch>
            <a:fillRect/>
          </a:stretch>
        </p:blipFill>
        <p:spPr bwMode="auto">
          <a:xfrm>
            <a:off x="57131" y="1834358"/>
            <a:ext cx="1343014" cy="357189"/>
          </a:xfrm>
          <a:prstGeom prst="rect">
            <a:avLst/>
          </a:prstGeom>
          <a:noFill/>
          <a:ln w="9525">
            <a:noFill/>
            <a:miter lim="800000"/>
            <a:headEnd/>
            <a:tailEnd/>
          </a:ln>
        </p:spPr>
      </p:pic>
      <p:pic>
        <p:nvPicPr>
          <p:cNvPr id="27" name="Рисунок 26"/>
          <p:cNvPicPr/>
          <p:nvPr/>
        </p:nvPicPr>
        <p:blipFill>
          <a:blip r:embed="rId10"/>
          <a:srcRect l="57723" t="32821" r="13576" b="56410"/>
          <a:stretch>
            <a:fillRect/>
          </a:stretch>
        </p:blipFill>
        <p:spPr bwMode="auto">
          <a:xfrm>
            <a:off x="200007" y="48408"/>
            <a:ext cx="1428760" cy="428628"/>
          </a:xfrm>
          <a:prstGeom prst="rect">
            <a:avLst/>
          </a:prstGeom>
          <a:noFill/>
          <a:ln w="9525">
            <a:noFill/>
            <a:miter lim="800000"/>
            <a:headEnd/>
            <a:tailEnd/>
          </a:ln>
        </p:spPr>
      </p:pic>
      <p:pic>
        <p:nvPicPr>
          <p:cNvPr id="28" name="Рисунок 27"/>
          <p:cNvPicPr/>
          <p:nvPr/>
        </p:nvPicPr>
        <p:blipFill>
          <a:blip r:embed="rId11" cstate="print"/>
          <a:srcRect l="10903" t="14359" r="12133" b="66667"/>
          <a:stretch>
            <a:fillRect/>
          </a:stretch>
        </p:blipFill>
        <p:spPr bwMode="auto">
          <a:xfrm>
            <a:off x="128569" y="2620176"/>
            <a:ext cx="2128833" cy="500066"/>
          </a:xfrm>
          <a:prstGeom prst="rect">
            <a:avLst/>
          </a:prstGeom>
          <a:noFill/>
          <a:ln w="9525">
            <a:noFill/>
            <a:miter lim="800000"/>
            <a:headEnd/>
            <a:tailEnd/>
          </a:ln>
        </p:spPr>
      </p:pic>
    </p:spTree>
    <p:extLst>
      <p:ext uri="{BB962C8B-B14F-4D97-AF65-F5344CB8AC3E}">
        <p14:creationId xmlns="" xmlns:p14="http://schemas.microsoft.com/office/powerpoint/2010/main" val="23558947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0034" y="129755"/>
            <a:ext cx="4860608" cy="490158"/>
          </a:xfrm>
        </p:spPr>
        <p:txBody>
          <a:bodyPr>
            <a:normAutofit/>
          </a:bodyPr>
          <a:lstStyle/>
          <a:p>
            <a:pPr algn="ctr"/>
            <a:r>
              <a:rPr lang="ru-RU" sz="1300" b="1" dirty="0" smtClean="0">
                <a:solidFill>
                  <a:srgbClr val="002060"/>
                </a:solidFill>
                <a:latin typeface="Times New Roman" pitchFamily="18" charset="0"/>
                <a:cs typeface="Times New Roman" pitchFamily="18" charset="0"/>
              </a:rPr>
              <a:t>Участие </a:t>
            </a:r>
            <a:r>
              <a:rPr lang="ru-RU" sz="1300" b="1" dirty="0" err="1" smtClean="0">
                <a:solidFill>
                  <a:srgbClr val="002060"/>
                </a:solidFill>
                <a:latin typeface="Times New Roman" pitchFamily="18" charset="0"/>
                <a:cs typeface="Times New Roman" pitchFamily="18" charset="0"/>
              </a:rPr>
              <a:t>Ямалпотребсоюза</a:t>
            </a:r>
            <a:r>
              <a:rPr lang="ru-RU" sz="1300" b="1" dirty="0" smtClean="0">
                <a:solidFill>
                  <a:srgbClr val="002060"/>
                </a:solidFill>
                <a:latin typeface="Times New Roman" pitchFamily="18" charset="0"/>
                <a:cs typeface="Times New Roman" pitchFamily="18" charset="0"/>
              </a:rPr>
              <a:t> в мероприятиях 2019 года</a:t>
            </a:r>
            <a:endParaRPr lang="ru-RU" sz="1300" b="1" dirty="0">
              <a:solidFill>
                <a:srgbClr val="002060"/>
              </a:solidFill>
              <a:latin typeface="Times New Roman" pitchFamily="18" charset="0"/>
              <a:cs typeface="Times New Roman" pitchFamily="18" charset="0"/>
            </a:endParaRPr>
          </a:p>
        </p:txBody>
      </p:sp>
      <p:pic>
        <p:nvPicPr>
          <p:cNvPr id="4" name="Picture 2" descr="http://yamalcoop.ru/img/design/header-logo.png"/>
          <p:cNvPicPr>
            <a:picLocks noChangeAspect="1" noChangeArrowheads="1"/>
          </p:cNvPicPr>
          <p:nvPr/>
        </p:nvPicPr>
        <p:blipFill>
          <a:blip r:embed="rId2" cstate="print"/>
          <a:srcRect/>
          <a:stretch>
            <a:fillRect/>
          </a:stretch>
        </p:blipFill>
        <p:spPr bwMode="auto">
          <a:xfrm>
            <a:off x="128570" y="119846"/>
            <a:ext cx="403295" cy="384753"/>
          </a:xfrm>
          <a:prstGeom prst="rect">
            <a:avLst/>
          </a:prstGeom>
          <a:noFill/>
        </p:spPr>
      </p:pic>
      <p:pic>
        <p:nvPicPr>
          <p:cNvPr id="5" name="Picture 2" descr="Логотип Центросоюз"/>
          <p:cNvPicPr>
            <a:picLocks noChangeAspect="1" noChangeArrowheads="1"/>
          </p:cNvPicPr>
          <p:nvPr/>
        </p:nvPicPr>
        <p:blipFill>
          <a:blip r:embed="rId3" cstate="print"/>
          <a:srcRect/>
          <a:stretch>
            <a:fillRect/>
          </a:stretch>
        </p:blipFill>
        <p:spPr bwMode="auto">
          <a:xfrm>
            <a:off x="4772039" y="119846"/>
            <a:ext cx="500066" cy="390961"/>
          </a:xfrm>
          <a:prstGeom prst="rect">
            <a:avLst/>
          </a:prstGeom>
          <a:noFill/>
        </p:spPr>
      </p:pic>
      <p:pic>
        <p:nvPicPr>
          <p:cNvPr id="12" name="Picture 2" descr="E:\Documents and Settings\Admin\Рабочий стол\Общее собрание 28.05.2019 024.jpg"/>
          <p:cNvPicPr>
            <a:picLocks noGrp="1" noChangeAspect="1" noChangeArrowheads="1"/>
          </p:cNvPicPr>
          <p:nvPr>
            <p:ph type="chart" idx="1"/>
          </p:nvPr>
        </p:nvPicPr>
        <p:blipFill>
          <a:blip r:embed="rId4" cstate="print"/>
          <a:srcRect l="3346"/>
          <a:stretch>
            <a:fillRect/>
          </a:stretch>
        </p:blipFill>
        <p:spPr bwMode="auto">
          <a:xfrm>
            <a:off x="200007" y="1834358"/>
            <a:ext cx="1857388" cy="1232454"/>
          </a:xfrm>
          <a:prstGeom prst="rect">
            <a:avLst/>
          </a:prstGeom>
          <a:noFill/>
        </p:spPr>
      </p:pic>
      <p:pic>
        <p:nvPicPr>
          <p:cNvPr id="15" name="Рисунок 14" descr="E:\Documents and Settings\Admin\Рабочий стол\img-20190412-wa0015.jpg"/>
          <p:cNvPicPr/>
          <p:nvPr/>
        </p:nvPicPr>
        <p:blipFill>
          <a:blip r:embed="rId5" cstate="print"/>
          <a:srcRect/>
          <a:stretch>
            <a:fillRect/>
          </a:stretch>
        </p:blipFill>
        <p:spPr bwMode="auto">
          <a:xfrm>
            <a:off x="3486155" y="1834358"/>
            <a:ext cx="1857388" cy="1214446"/>
          </a:xfrm>
          <a:prstGeom prst="rect">
            <a:avLst/>
          </a:prstGeom>
          <a:noFill/>
          <a:ln w="9525">
            <a:noFill/>
            <a:miter lim="800000"/>
            <a:headEnd/>
            <a:tailEnd/>
          </a:ln>
        </p:spPr>
      </p:pic>
      <p:pic>
        <p:nvPicPr>
          <p:cNvPr id="17" name="Рисунок 16"/>
          <p:cNvPicPr/>
          <p:nvPr/>
        </p:nvPicPr>
        <p:blipFill>
          <a:blip r:embed="rId6"/>
          <a:srcRect l="10102" t="30000" r="63603" b="11539"/>
          <a:stretch>
            <a:fillRect/>
          </a:stretch>
        </p:blipFill>
        <p:spPr bwMode="auto">
          <a:xfrm>
            <a:off x="2128833" y="905664"/>
            <a:ext cx="1285884" cy="1928826"/>
          </a:xfrm>
          <a:prstGeom prst="rect">
            <a:avLst/>
          </a:prstGeom>
          <a:noFill/>
          <a:ln w="9525">
            <a:noFill/>
            <a:miter lim="800000"/>
            <a:headEnd/>
            <a:tailEnd/>
          </a:ln>
        </p:spPr>
      </p:pic>
      <p:pic>
        <p:nvPicPr>
          <p:cNvPr id="16" name="Рисунок 15"/>
          <p:cNvPicPr/>
          <p:nvPr/>
        </p:nvPicPr>
        <p:blipFill>
          <a:blip r:embed="rId7" cstate="print"/>
          <a:srcRect l="5131" t="24615" r="51096" b="22052"/>
          <a:stretch>
            <a:fillRect/>
          </a:stretch>
        </p:blipFill>
        <p:spPr bwMode="auto">
          <a:xfrm>
            <a:off x="485759" y="762788"/>
            <a:ext cx="1214446" cy="990600"/>
          </a:xfrm>
          <a:prstGeom prst="rect">
            <a:avLst/>
          </a:prstGeom>
          <a:noFill/>
          <a:ln w="9525">
            <a:noFill/>
            <a:miter lim="800000"/>
            <a:headEnd/>
            <a:tailEnd/>
          </a:ln>
        </p:spPr>
      </p:pic>
      <p:pic>
        <p:nvPicPr>
          <p:cNvPr id="18" name="Рисунок 17"/>
          <p:cNvPicPr/>
          <p:nvPr/>
        </p:nvPicPr>
        <p:blipFill>
          <a:blip r:embed="rId8" cstate="print"/>
          <a:srcRect l="4810" t="24359" r="51737" b="24872"/>
          <a:stretch>
            <a:fillRect/>
          </a:stretch>
        </p:blipFill>
        <p:spPr bwMode="auto">
          <a:xfrm>
            <a:off x="3771907" y="834226"/>
            <a:ext cx="1428760" cy="871537"/>
          </a:xfrm>
          <a:prstGeom prst="rect">
            <a:avLst/>
          </a:prstGeom>
          <a:noFill/>
          <a:ln w="9525">
            <a:noFill/>
            <a:miter lim="800000"/>
            <a:headEnd/>
            <a:tailEnd/>
          </a:ln>
        </p:spPr>
      </p:pic>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1300" b="1" dirty="0" smtClean="0">
                <a:solidFill>
                  <a:srgbClr val="002060"/>
                </a:solidFill>
                <a:latin typeface="Times New Roman" pitchFamily="18" charset="0"/>
                <a:cs typeface="Times New Roman" pitchFamily="18" charset="0"/>
              </a:rPr>
              <a:t/>
            </a:r>
            <a:br>
              <a:rPr lang="ru-RU" sz="1300" b="1" dirty="0" smtClean="0">
                <a:solidFill>
                  <a:srgbClr val="002060"/>
                </a:solidFill>
                <a:latin typeface="Times New Roman" pitchFamily="18" charset="0"/>
                <a:cs typeface="Times New Roman" pitchFamily="18" charset="0"/>
              </a:rPr>
            </a:br>
            <a:r>
              <a:rPr lang="ru-RU" sz="1300" b="1" dirty="0" smtClean="0">
                <a:solidFill>
                  <a:srgbClr val="002060"/>
                </a:solidFill>
                <a:latin typeface="Times New Roman" pitchFamily="18" charset="0"/>
                <a:cs typeface="Times New Roman" pitchFamily="18" charset="0"/>
              </a:rPr>
              <a:t/>
            </a:r>
            <a:br>
              <a:rPr lang="ru-RU" sz="1300" b="1" dirty="0" smtClean="0">
                <a:solidFill>
                  <a:srgbClr val="002060"/>
                </a:solidFill>
                <a:latin typeface="Times New Roman" pitchFamily="18" charset="0"/>
                <a:cs typeface="Times New Roman" pitchFamily="18" charset="0"/>
              </a:rPr>
            </a:br>
            <a:r>
              <a:rPr lang="ru-RU" sz="1300" b="1" dirty="0" smtClean="0">
                <a:solidFill>
                  <a:srgbClr val="002060"/>
                </a:solidFill>
                <a:latin typeface="Times New Roman" pitchFamily="18" charset="0"/>
                <a:cs typeface="Times New Roman" pitchFamily="18" charset="0"/>
              </a:rPr>
              <a:t>Помним мы — помнят наши дети</a:t>
            </a:r>
            <a:br>
              <a:rPr lang="ru-RU" sz="1300" b="1" dirty="0" smtClean="0">
                <a:solidFill>
                  <a:srgbClr val="002060"/>
                </a:solidFill>
                <a:latin typeface="Times New Roman" pitchFamily="18" charset="0"/>
                <a:cs typeface="Times New Roman" pitchFamily="18" charset="0"/>
              </a:rPr>
            </a:br>
            <a:r>
              <a:rPr lang="ru-RU" sz="1300" b="1" dirty="0" smtClean="0">
                <a:solidFill>
                  <a:srgbClr val="002060"/>
                </a:solidFill>
                <a:latin typeface="Times New Roman" pitchFamily="18" charset="0"/>
                <a:cs typeface="Times New Roman" pitchFamily="18" charset="0"/>
              </a:rPr>
              <a:t/>
            </a:r>
            <a:br>
              <a:rPr lang="ru-RU" sz="1300" b="1" dirty="0" smtClean="0">
                <a:solidFill>
                  <a:srgbClr val="002060"/>
                </a:solidFill>
                <a:latin typeface="Times New Roman" pitchFamily="18" charset="0"/>
                <a:cs typeface="Times New Roman" pitchFamily="18" charset="0"/>
              </a:rPr>
            </a:br>
            <a:endParaRPr lang="ru-RU" sz="1300" dirty="0">
              <a:solidFill>
                <a:srgbClr val="002060"/>
              </a:solidFill>
              <a:latin typeface="Times New Roman" pitchFamily="18" charset="0"/>
              <a:cs typeface="Times New Roman" pitchFamily="18" charset="0"/>
            </a:endParaRPr>
          </a:p>
        </p:txBody>
      </p:sp>
      <p:pic>
        <p:nvPicPr>
          <p:cNvPr id="4" name="Picture 2" descr="http://yamalcoop.ru/img/design/header-logo.png"/>
          <p:cNvPicPr>
            <a:picLocks noChangeAspect="1" noChangeArrowheads="1"/>
          </p:cNvPicPr>
          <p:nvPr/>
        </p:nvPicPr>
        <p:blipFill>
          <a:blip r:embed="rId2" cstate="print"/>
          <a:srcRect/>
          <a:stretch>
            <a:fillRect/>
          </a:stretch>
        </p:blipFill>
        <p:spPr bwMode="auto">
          <a:xfrm>
            <a:off x="200007" y="48408"/>
            <a:ext cx="403295" cy="384753"/>
          </a:xfrm>
          <a:prstGeom prst="rect">
            <a:avLst/>
          </a:prstGeom>
          <a:noFill/>
        </p:spPr>
      </p:pic>
      <p:pic>
        <p:nvPicPr>
          <p:cNvPr id="6" name="Picture 2" descr="Логотип Центросоюз"/>
          <p:cNvPicPr>
            <a:picLocks noChangeAspect="1" noChangeArrowheads="1"/>
          </p:cNvPicPr>
          <p:nvPr/>
        </p:nvPicPr>
        <p:blipFill>
          <a:blip r:embed="rId3" cstate="print"/>
          <a:srcRect/>
          <a:stretch>
            <a:fillRect/>
          </a:stretch>
        </p:blipFill>
        <p:spPr bwMode="auto">
          <a:xfrm>
            <a:off x="4772039" y="119846"/>
            <a:ext cx="500066" cy="390961"/>
          </a:xfrm>
          <a:prstGeom prst="rect">
            <a:avLst/>
          </a:prstGeom>
          <a:noFill/>
        </p:spPr>
      </p:pic>
      <p:pic>
        <p:nvPicPr>
          <p:cNvPr id="2052" name="Picture 4" descr="E:\Documents and Settings\Admin\Рабочий стол\дед 1 (3).jpeg"/>
          <p:cNvPicPr>
            <a:picLocks noGrp="1" noChangeAspect="1" noChangeArrowheads="1"/>
          </p:cNvPicPr>
          <p:nvPr>
            <p:ph sz="quarter" idx="1"/>
          </p:nvPr>
        </p:nvPicPr>
        <p:blipFill>
          <a:blip r:embed="rId4"/>
          <a:srcRect/>
          <a:stretch>
            <a:fillRect/>
          </a:stretch>
        </p:blipFill>
        <p:spPr bwMode="auto">
          <a:xfrm>
            <a:off x="200007" y="762788"/>
            <a:ext cx="1633300" cy="2210030"/>
          </a:xfrm>
          <a:prstGeom prst="rect">
            <a:avLst/>
          </a:prstGeom>
          <a:noFill/>
        </p:spPr>
      </p:pic>
      <p:pic>
        <p:nvPicPr>
          <p:cNvPr id="15" name="Содержимое 14"/>
          <p:cNvPicPr>
            <a:picLocks noGrp="1"/>
          </p:cNvPicPr>
          <p:nvPr>
            <p:ph sz="quarter" idx="2"/>
          </p:nvPr>
        </p:nvPicPr>
        <p:blipFill>
          <a:blip r:embed="rId5"/>
          <a:srcRect l="25334" t="37180" r="33939" b="28974"/>
          <a:stretch>
            <a:fillRect/>
          </a:stretch>
        </p:blipFill>
        <p:spPr bwMode="auto">
          <a:xfrm>
            <a:off x="1843081" y="905664"/>
            <a:ext cx="3429024" cy="1849701"/>
          </a:xfrm>
          <a:prstGeom prst="rect">
            <a:avLst/>
          </a:prstGeom>
          <a:noFill/>
          <a:ln w="9525">
            <a:noFill/>
            <a:miter lim="800000"/>
            <a:headEnd/>
            <a:tailEnd/>
          </a:ln>
        </p:spPr>
      </p:pic>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80133" y="762788"/>
            <a:ext cx="5220542" cy="2071702"/>
          </a:xfrm>
        </p:spPr>
        <p:txBody>
          <a:bodyPr>
            <a:normAutofit/>
          </a:bodyPr>
          <a:lstStyle/>
          <a:p>
            <a:endParaRPr lang="ru-RU" sz="800" dirty="0" smtClean="0">
              <a:solidFill>
                <a:schemeClr val="accent2">
                  <a:lumMod val="75000"/>
                </a:schemeClr>
              </a:solidFill>
              <a:latin typeface="Times New Roman" pitchFamily="18" charset="0"/>
              <a:cs typeface="Times New Roman" pitchFamily="18" charset="0"/>
            </a:endParaRPr>
          </a:p>
          <a:p>
            <a:pPr algn="ctr">
              <a:spcBef>
                <a:spcPts val="0"/>
              </a:spcBef>
            </a:pPr>
            <a:endParaRPr lang="en-US" sz="900" b="1" i="1" dirty="0" smtClean="0">
              <a:solidFill>
                <a:schemeClr val="accent2">
                  <a:lumMod val="75000"/>
                </a:schemeClr>
              </a:solidFill>
              <a:latin typeface="Times New Roman" pitchFamily="18" charset="0"/>
              <a:cs typeface="Times New Roman" pitchFamily="18" charset="0"/>
            </a:endParaRPr>
          </a:p>
          <a:p>
            <a:pPr algn="ctr">
              <a:spcBef>
                <a:spcPts val="0"/>
              </a:spcBef>
            </a:pPr>
            <a:endParaRPr lang="ru-RU" sz="800" i="1" dirty="0" smtClean="0">
              <a:solidFill>
                <a:schemeClr val="accent2">
                  <a:lumMod val="50000"/>
                </a:schemeClr>
              </a:solidFill>
              <a:latin typeface="Times New Roman" pitchFamily="18" charset="0"/>
              <a:cs typeface="Times New Roman" pitchFamily="18" charset="0"/>
            </a:endParaRPr>
          </a:p>
          <a:p>
            <a:endParaRPr lang="ru-RU" dirty="0"/>
          </a:p>
        </p:txBody>
      </p:sp>
      <p:pic>
        <p:nvPicPr>
          <p:cNvPr id="8194" name="Picture 2" descr="http://yamalcoop.ru/img/design/header-logo.png"/>
          <p:cNvPicPr>
            <a:picLocks noChangeAspect="1" noChangeArrowheads="1"/>
          </p:cNvPicPr>
          <p:nvPr/>
        </p:nvPicPr>
        <p:blipFill>
          <a:blip r:embed="rId2" cstate="print"/>
          <a:srcRect/>
          <a:stretch>
            <a:fillRect/>
          </a:stretch>
        </p:blipFill>
        <p:spPr bwMode="auto">
          <a:xfrm>
            <a:off x="200007" y="107876"/>
            <a:ext cx="437691" cy="417568"/>
          </a:xfrm>
          <a:prstGeom prst="rect">
            <a:avLst/>
          </a:prstGeom>
          <a:noFill/>
        </p:spPr>
      </p:pic>
      <p:sp>
        <p:nvSpPr>
          <p:cNvPr id="1028" name="AutoShape 4" descr="https://im0-tub-ru.yandex.net/i?id=c06d81eb580ce97613bc2ba1c909db4d&amp;n=13"/>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9" name="AutoShape 3"/>
          <p:cNvSpPr>
            <a:spLocks noChangeArrowheads="1"/>
          </p:cNvSpPr>
          <p:nvPr/>
        </p:nvSpPr>
        <p:spPr bwMode="auto">
          <a:xfrm>
            <a:off x="700073" y="834226"/>
            <a:ext cx="4349723" cy="357190"/>
          </a:xfrm>
          <a:custGeom>
            <a:avLst/>
            <a:gdLst>
              <a:gd name="T0" fmla="*/ 0 w 8136355"/>
              <a:gd name="T1" fmla="*/ 78618 h 947686"/>
              <a:gd name="T2" fmla="*/ 27755 w 8136355"/>
              <a:gd name="T3" fmla="*/ 23027 h 947686"/>
              <a:gd name="T4" fmla="*/ 94761 w 8136355"/>
              <a:gd name="T5" fmla="*/ 0 h 947686"/>
              <a:gd name="T6" fmla="*/ 8040870 w 8136355"/>
              <a:gd name="T7" fmla="*/ 0 h 947686"/>
              <a:gd name="T8" fmla="*/ 8107876 w 8136355"/>
              <a:gd name="T9" fmla="*/ 23027 h 947686"/>
              <a:gd name="T10" fmla="*/ 8135630 w 8136355"/>
              <a:gd name="T11" fmla="*/ 78618 h 947686"/>
              <a:gd name="T12" fmla="*/ 8135630 w 8136355"/>
              <a:gd name="T13" fmla="*/ 707560 h 947686"/>
              <a:gd name="T14" fmla="*/ 8107876 w 8136355"/>
              <a:gd name="T15" fmla="*/ 763151 h 947686"/>
              <a:gd name="T16" fmla="*/ 8040870 w 8136355"/>
              <a:gd name="T17" fmla="*/ 786178 h 947686"/>
              <a:gd name="T18" fmla="*/ 94761 w 8136355"/>
              <a:gd name="T19" fmla="*/ 786178 h 947686"/>
              <a:gd name="T20" fmla="*/ 27755 w 8136355"/>
              <a:gd name="T21" fmla="*/ 763151 h 947686"/>
              <a:gd name="T22" fmla="*/ 0 w 8136355"/>
              <a:gd name="T23" fmla="*/ 707560 h 947686"/>
              <a:gd name="T24" fmla="*/ 0 w 8136355"/>
              <a:gd name="T25" fmla="*/ 78618 h 947686"/>
              <a:gd name="T26" fmla="*/ 0 w 8136355"/>
              <a:gd name="T27" fmla="*/ 0 h 947686"/>
              <a:gd name="T28" fmla="*/ 8136355 w 8136355"/>
              <a:gd name="T29" fmla="*/ 947686 h 947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8136355" h="947686">
                <a:moveTo>
                  <a:pt x="0" y="94769"/>
                </a:moveTo>
                <a:cubicBezTo>
                  <a:pt x="0" y="69635"/>
                  <a:pt x="9985" y="45530"/>
                  <a:pt x="27757" y="27757"/>
                </a:cubicBezTo>
                <a:cubicBezTo>
                  <a:pt x="45530" y="9984"/>
                  <a:pt x="69635" y="0"/>
                  <a:pt x="94769" y="0"/>
                </a:cubicBezTo>
                <a:lnTo>
                  <a:pt x="8041586" y="0"/>
                </a:lnTo>
                <a:cubicBezTo>
                  <a:pt x="8066720" y="0"/>
                  <a:pt x="8090825" y="9985"/>
                  <a:pt x="8108598" y="27757"/>
                </a:cubicBezTo>
                <a:cubicBezTo>
                  <a:pt x="8126371" y="45530"/>
                  <a:pt x="8136355" y="69635"/>
                  <a:pt x="8136355" y="94769"/>
                </a:cubicBezTo>
                <a:lnTo>
                  <a:pt x="8136355" y="852917"/>
                </a:lnTo>
                <a:cubicBezTo>
                  <a:pt x="8136355" y="878051"/>
                  <a:pt x="8126370" y="902156"/>
                  <a:pt x="8108598" y="919929"/>
                </a:cubicBezTo>
                <a:cubicBezTo>
                  <a:pt x="8090825" y="937702"/>
                  <a:pt x="8066720" y="947686"/>
                  <a:pt x="8041586" y="947686"/>
                </a:cubicBezTo>
                <a:lnTo>
                  <a:pt x="94769" y="947686"/>
                </a:lnTo>
                <a:cubicBezTo>
                  <a:pt x="69635" y="947686"/>
                  <a:pt x="45530" y="937701"/>
                  <a:pt x="27757" y="919929"/>
                </a:cubicBezTo>
                <a:cubicBezTo>
                  <a:pt x="9984" y="902156"/>
                  <a:pt x="0" y="878051"/>
                  <a:pt x="0" y="852917"/>
                </a:cubicBezTo>
                <a:lnTo>
                  <a:pt x="0" y="94769"/>
                </a:lnTo>
                <a:close/>
              </a:path>
            </a:pathLst>
          </a:custGeom>
          <a:gradFill rotWithShape="0">
            <a:gsLst>
              <a:gs pos="0">
                <a:srgbClr val="E0FFF4"/>
              </a:gs>
              <a:gs pos="100000">
                <a:schemeClr val="tx2">
                  <a:lumMod val="20000"/>
                  <a:lumOff val="80000"/>
                </a:schemeClr>
              </a:gs>
            </a:gsLst>
            <a:lin ang="16200000" scaled="1"/>
          </a:gradFill>
          <a:ln w="9360">
            <a:solidFill>
              <a:schemeClr val="accent5">
                <a:lumMod val="20000"/>
                <a:lumOff val="80000"/>
              </a:schemeClr>
            </a:solidFill>
            <a:miter lim="800000"/>
            <a:headEnd/>
            <a:tailEnd/>
          </a:ln>
          <a:effectLst>
            <a:outerShdw dist="20160" dir="5400000" algn="ctr" rotWithShape="0">
              <a:srgbClr val="000000">
                <a:alpha val="38034"/>
              </a:srgbClr>
            </a:outerShdw>
          </a:effectLst>
          <a:scene3d>
            <a:camera prst="orthographicFront"/>
            <a:lightRig rig="threePt" dir="t"/>
          </a:scene3d>
          <a:sp3d>
            <a:bevelT/>
          </a:sp3d>
        </p:spPr>
        <p:txBody>
          <a:bodyPr lIns="111600" tIns="111600" rIns="111600" bIns="111600" anchor="ctr"/>
          <a:lstStyle/>
          <a:p>
            <a:pPr algn="ctr">
              <a:lnSpc>
                <a:spcPct val="90000"/>
              </a:lnSpc>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900" b="1" i="1" dirty="0" smtClean="0">
                <a:solidFill>
                  <a:schemeClr val="accent2">
                    <a:lumMod val="50000"/>
                  </a:schemeClr>
                </a:solidFill>
                <a:latin typeface="Times New Roman" pitchFamily="18" charset="0"/>
                <a:cs typeface="Times New Roman" pitchFamily="18" charset="0"/>
              </a:rPr>
              <a:t>Гражданский Кодекс  Российской Федерации                                                           (Закон РФ №51-ФЗ от 30.11.1994 г)</a:t>
            </a:r>
            <a:endParaRPr lang="ru-RU" sz="900" b="1" i="1" dirty="0">
              <a:solidFill>
                <a:schemeClr val="accent2">
                  <a:lumMod val="50000"/>
                </a:schemeClr>
              </a:solidFill>
              <a:latin typeface="Times New Roman" pitchFamily="18" charset="0"/>
              <a:cs typeface="Times New Roman" pitchFamily="18" charset="0"/>
            </a:endParaRPr>
          </a:p>
        </p:txBody>
      </p:sp>
      <p:sp>
        <p:nvSpPr>
          <p:cNvPr id="11" name="AutoShape 3"/>
          <p:cNvSpPr>
            <a:spLocks noChangeArrowheads="1"/>
          </p:cNvSpPr>
          <p:nvPr/>
        </p:nvSpPr>
        <p:spPr bwMode="auto">
          <a:xfrm>
            <a:off x="700073" y="1834358"/>
            <a:ext cx="4349723" cy="357190"/>
          </a:xfrm>
          <a:custGeom>
            <a:avLst/>
            <a:gdLst>
              <a:gd name="T0" fmla="*/ 0 w 8136355"/>
              <a:gd name="T1" fmla="*/ 78618 h 947686"/>
              <a:gd name="T2" fmla="*/ 27755 w 8136355"/>
              <a:gd name="T3" fmla="*/ 23027 h 947686"/>
              <a:gd name="T4" fmla="*/ 94761 w 8136355"/>
              <a:gd name="T5" fmla="*/ 0 h 947686"/>
              <a:gd name="T6" fmla="*/ 8040870 w 8136355"/>
              <a:gd name="T7" fmla="*/ 0 h 947686"/>
              <a:gd name="T8" fmla="*/ 8107876 w 8136355"/>
              <a:gd name="T9" fmla="*/ 23027 h 947686"/>
              <a:gd name="T10" fmla="*/ 8135630 w 8136355"/>
              <a:gd name="T11" fmla="*/ 78618 h 947686"/>
              <a:gd name="T12" fmla="*/ 8135630 w 8136355"/>
              <a:gd name="T13" fmla="*/ 707560 h 947686"/>
              <a:gd name="T14" fmla="*/ 8107876 w 8136355"/>
              <a:gd name="T15" fmla="*/ 763151 h 947686"/>
              <a:gd name="T16" fmla="*/ 8040870 w 8136355"/>
              <a:gd name="T17" fmla="*/ 786178 h 947686"/>
              <a:gd name="T18" fmla="*/ 94761 w 8136355"/>
              <a:gd name="T19" fmla="*/ 786178 h 947686"/>
              <a:gd name="T20" fmla="*/ 27755 w 8136355"/>
              <a:gd name="T21" fmla="*/ 763151 h 947686"/>
              <a:gd name="T22" fmla="*/ 0 w 8136355"/>
              <a:gd name="T23" fmla="*/ 707560 h 947686"/>
              <a:gd name="T24" fmla="*/ 0 w 8136355"/>
              <a:gd name="T25" fmla="*/ 78618 h 947686"/>
              <a:gd name="T26" fmla="*/ 0 w 8136355"/>
              <a:gd name="T27" fmla="*/ 0 h 947686"/>
              <a:gd name="T28" fmla="*/ 8136355 w 8136355"/>
              <a:gd name="T29" fmla="*/ 947686 h 947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8136355" h="947686">
                <a:moveTo>
                  <a:pt x="0" y="94769"/>
                </a:moveTo>
                <a:cubicBezTo>
                  <a:pt x="0" y="69635"/>
                  <a:pt x="9985" y="45530"/>
                  <a:pt x="27757" y="27757"/>
                </a:cubicBezTo>
                <a:cubicBezTo>
                  <a:pt x="45530" y="9984"/>
                  <a:pt x="69635" y="0"/>
                  <a:pt x="94769" y="0"/>
                </a:cubicBezTo>
                <a:lnTo>
                  <a:pt x="8041586" y="0"/>
                </a:lnTo>
                <a:cubicBezTo>
                  <a:pt x="8066720" y="0"/>
                  <a:pt x="8090825" y="9985"/>
                  <a:pt x="8108598" y="27757"/>
                </a:cubicBezTo>
                <a:cubicBezTo>
                  <a:pt x="8126371" y="45530"/>
                  <a:pt x="8136355" y="69635"/>
                  <a:pt x="8136355" y="94769"/>
                </a:cubicBezTo>
                <a:lnTo>
                  <a:pt x="8136355" y="852917"/>
                </a:lnTo>
                <a:cubicBezTo>
                  <a:pt x="8136355" y="878051"/>
                  <a:pt x="8126370" y="902156"/>
                  <a:pt x="8108598" y="919929"/>
                </a:cubicBezTo>
                <a:cubicBezTo>
                  <a:pt x="8090825" y="937702"/>
                  <a:pt x="8066720" y="947686"/>
                  <a:pt x="8041586" y="947686"/>
                </a:cubicBezTo>
                <a:lnTo>
                  <a:pt x="94769" y="947686"/>
                </a:lnTo>
                <a:cubicBezTo>
                  <a:pt x="69635" y="947686"/>
                  <a:pt x="45530" y="937701"/>
                  <a:pt x="27757" y="919929"/>
                </a:cubicBezTo>
                <a:cubicBezTo>
                  <a:pt x="9984" y="902156"/>
                  <a:pt x="0" y="878051"/>
                  <a:pt x="0" y="852917"/>
                </a:cubicBezTo>
                <a:lnTo>
                  <a:pt x="0" y="94769"/>
                </a:lnTo>
                <a:close/>
              </a:path>
            </a:pathLst>
          </a:custGeom>
          <a:gradFill rotWithShape="0">
            <a:gsLst>
              <a:gs pos="0">
                <a:srgbClr val="E0FFF4"/>
              </a:gs>
              <a:gs pos="100000">
                <a:schemeClr val="tx2">
                  <a:lumMod val="20000"/>
                  <a:lumOff val="80000"/>
                </a:schemeClr>
              </a:gs>
            </a:gsLst>
            <a:lin ang="16200000" scaled="1"/>
          </a:gradFill>
          <a:ln w="9360">
            <a:solidFill>
              <a:schemeClr val="accent5">
                <a:lumMod val="20000"/>
                <a:lumOff val="80000"/>
              </a:schemeClr>
            </a:solidFill>
            <a:miter lim="800000"/>
            <a:headEnd/>
            <a:tailEnd/>
          </a:ln>
          <a:effectLst>
            <a:outerShdw dist="20160" dir="5400000" algn="ctr" rotWithShape="0">
              <a:srgbClr val="000000">
                <a:alpha val="38034"/>
              </a:srgbClr>
            </a:outerShdw>
          </a:effectLst>
          <a:scene3d>
            <a:camera prst="orthographicFront"/>
            <a:lightRig rig="threePt" dir="t"/>
          </a:scene3d>
          <a:sp3d>
            <a:bevelT/>
          </a:sp3d>
        </p:spPr>
        <p:txBody>
          <a:bodyPr lIns="111600" tIns="111600" rIns="111600" bIns="111600" anchor="ctr"/>
          <a:lstStyle/>
          <a:p>
            <a:pPr algn="ctr">
              <a:lnSpc>
                <a:spcPct val="90000"/>
              </a:lnSpc>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900" b="1" i="1" dirty="0" smtClean="0">
                <a:solidFill>
                  <a:schemeClr val="accent2">
                    <a:lumMod val="50000"/>
                  </a:schemeClr>
                </a:solidFill>
                <a:latin typeface="Times New Roman" pitchFamily="18" charset="0"/>
                <a:cs typeface="Times New Roman" pitchFamily="18" charset="0"/>
              </a:rPr>
              <a:t>Федеральный закон РФ «О потребительской кооперации (потребительских обществах, их союзах) в Российской Федерации от 19.06.1992 №3085-1 </a:t>
            </a:r>
            <a:endParaRPr lang="ru-RU" sz="900" b="1" i="1" dirty="0">
              <a:solidFill>
                <a:schemeClr val="accent2">
                  <a:lumMod val="50000"/>
                </a:schemeClr>
              </a:solidFill>
              <a:latin typeface="Times New Roman" pitchFamily="18" charset="0"/>
              <a:cs typeface="Times New Roman" pitchFamily="18" charset="0"/>
            </a:endParaRPr>
          </a:p>
        </p:txBody>
      </p:sp>
      <p:sp>
        <p:nvSpPr>
          <p:cNvPr id="16" name="Прямоугольник 15"/>
          <p:cNvSpPr/>
          <p:nvPr/>
        </p:nvSpPr>
        <p:spPr>
          <a:xfrm>
            <a:off x="985825" y="107876"/>
            <a:ext cx="3714776" cy="430887"/>
          </a:xfrm>
          <a:prstGeom prst="rect">
            <a:avLst/>
          </a:prstGeom>
        </p:spPr>
        <p:txBody>
          <a:bodyPr wrap="square">
            <a:spAutoFit/>
          </a:bodyPr>
          <a:lstStyle/>
          <a:p>
            <a:pPr algn="ctr"/>
            <a:r>
              <a:rPr lang="ru-RU" sz="1100" b="1" dirty="0" smtClean="0">
                <a:solidFill>
                  <a:srgbClr val="002060"/>
                </a:solidFill>
                <a:latin typeface="Times New Roman" pitchFamily="18" charset="0"/>
                <a:cs typeface="Times New Roman" pitchFamily="18" charset="0"/>
              </a:rPr>
              <a:t>Нормативно-правовая основа деятельности                                     потребительской кооперации</a:t>
            </a:r>
            <a:endParaRPr lang="ru-RU" sz="1100" dirty="0">
              <a:solidFill>
                <a:srgbClr val="002060"/>
              </a:solidFill>
            </a:endParaRPr>
          </a:p>
        </p:txBody>
      </p:sp>
      <p:sp>
        <p:nvSpPr>
          <p:cNvPr id="15" name="AutoShape 3"/>
          <p:cNvSpPr>
            <a:spLocks noChangeArrowheads="1"/>
          </p:cNvSpPr>
          <p:nvPr/>
        </p:nvSpPr>
        <p:spPr bwMode="auto">
          <a:xfrm>
            <a:off x="700073" y="2334424"/>
            <a:ext cx="4349723" cy="428628"/>
          </a:xfrm>
          <a:custGeom>
            <a:avLst/>
            <a:gdLst>
              <a:gd name="T0" fmla="*/ 0 w 8136355"/>
              <a:gd name="T1" fmla="*/ 78618 h 947686"/>
              <a:gd name="T2" fmla="*/ 27755 w 8136355"/>
              <a:gd name="T3" fmla="*/ 23027 h 947686"/>
              <a:gd name="T4" fmla="*/ 94761 w 8136355"/>
              <a:gd name="T5" fmla="*/ 0 h 947686"/>
              <a:gd name="T6" fmla="*/ 8040870 w 8136355"/>
              <a:gd name="T7" fmla="*/ 0 h 947686"/>
              <a:gd name="T8" fmla="*/ 8107876 w 8136355"/>
              <a:gd name="T9" fmla="*/ 23027 h 947686"/>
              <a:gd name="T10" fmla="*/ 8135630 w 8136355"/>
              <a:gd name="T11" fmla="*/ 78618 h 947686"/>
              <a:gd name="T12" fmla="*/ 8135630 w 8136355"/>
              <a:gd name="T13" fmla="*/ 707560 h 947686"/>
              <a:gd name="T14" fmla="*/ 8107876 w 8136355"/>
              <a:gd name="T15" fmla="*/ 763151 h 947686"/>
              <a:gd name="T16" fmla="*/ 8040870 w 8136355"/>
              <a:gd name="T17" fmla="*/ 786178 h 947686"/>
              <a:gd name="T18" fmla="*/ 94761 w 8136355"/>
              <a:gd name="T19" fmla="*/ 786178 h 947686"/>
              <a:gd name="T20" fmla="*/ 27755 w 8136355"/>
              <a:gd name="T21" fmla="*/ 763151 h 947686"/>
              <a:gd name="T22" fmla="*/ 0 w 8136355"/>
              <a:gd name="T23" fmla="*/ 707560 h 947686"/>
              <a:gd name="T24" fmla="*/ 0 w 8136355"/>
              <a:gd name="T25" fmla="*/ 78618 h 947686"/>
              <a:gd name="T26" fmla="*/ 0 w 8136355"/>
              <a:gd name="T27" fmla="*/ 0 h 947686"/>
              <a:gd name="T28" fmla="*/ 8136355 w 8136355"/>
              <a:gd name="T29" fmla="*/ 947686 h 947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8136355" h="947686">
                <a:moveTo>
                  <a:pt x="0" y="94769"/>
                </a:moveTo>
                <a:cubicBezTo>
                  <a:pt x="0" y="69635"/>
                  <a:pt x="9985" y="45530"/>
                  <a:pt x="27757" y="27757"/>
                </a:cubicBezTo>
                <a:cubicBezTo>
                  <a:pt x="45530" y="9984"/>
                  <a:pt x="69635" y="0"/>
                  <a:pt x="94769" y="0"/>
                </a:cubicBezTo>
                <a:lnTo>
                  <a:pt x="8041586" y="0"/>
                </a:lnTo>
                <a:cubicBezTo>
                  <a:pt x="8066720" y="0"/>
                  <a:pt x="8090825" y="9985"/>
                  <a:pt x="8108598" y="27757"/>
                </a:cubicBezTo>
                <a:cubicBezTo>
                  <a:pt x="8126371" y="45530"/>
                  <a:pt x="8136355" y="69635"/>
                  <a:pt x="8136355" y="94769"/>
                </a:cubicBezTo>
                <a:lnTo>
                  <a:pt x="8136355" y="852917"/>
                </a:lnTo>
                <a:cubicBezTo>
                  <a:pt x="8136355" y="878051"/>
                  <a:pt x="8126370" y="902156"/>
                  <a:pt x="8108598" y="919929"/>
                </a:cubicBezTo>
                <a:cubicBezTo>
                  <a:pt x="8090825" y="937702"/>
                  <a:pt x="8066720" y="947686"/>
                  <a:pt x="8041586" y="947686"/>
                </a:cubicBezTo>
                <a:lnTo>
                  <a:pt x="94769" y="947686"/>
                </a:lnTo>
                <a:cubicBezTo>
                  <a:pt x="69635" y="947686"/>
                  <a:pt x="45530" y="937701"/>
                  <a:pt x="27757" y="919929"/>
                </a:cubicBezTo>
                <a:cubicBezTo>
                  <a:pt x="9984" y="902156"/>
                  <a:pt x="0" y="878051"/>
                  <a:pt x="0" y="852917"/>
                </a:cubicBezTo>
                <a:lnTo>
                  <a:pt x="0" y="94769"/>
                </a:lnTo>
                <a:close/>
              </a:path>
            </a:pathLst>
          </a:custGeom>
          <a:gradFill rotWithShape="0">
            <a:gsLst>
              <a:gs pos="0">
                <a:srgbClr val="E0FFF4"/>
              </a:gs>
              <a:gs pos="100000">
                <a:schemeClr val="tx2">
                  <a:lumMod val="20000"/>
                  <a:lumOff val="80000"/>
                </a:schemeClr>
              </a:gs>
            </a:gsLst>
            <a:lin ang="16200000" scaled="1"/>
          </a:gradFill>
          <a:ln w="9360">
            <a:solidFill>
              <a:schemeClr val="accent5">
                <a:lumMod val="20000"/>
                <a:lumOff val="80000"/>
              </a:schemeClr>
            </a:solidFill>
            <a:miter lim="800000"/>
            <a:headEnd/>
            <a:tailEnd/>
          </a:ln>
          <a:effectLst>
            <a:outerShdw dist="20160" dir="5400000" algn="ctr" rotWithShape="0">
              <a:srgbClr val="000000">
                <a:alpha val="38034"/>
              </a:srgbClr>
            </a:outerShdw>
          </a:effectLst>
          <a:scene3d>
            <a:camera prst="orthographicFront"/>
            <a:lightRig rig="threePt" dir="t"/>
          </a:scene3d>
          <a:sp3d>
            <a:bevelT/>
          </a:sp3d>
        </p:spPr>
        <p:txBody>
          <a:bodyPr lIns="111600" tIns="111600" rIns="111600" bIns="111600" anchor="ctr"/>
          <a:lstStyle/>
          <a:p>
            <a:pPr algn="ctr"/>
            <a:r>
              <a:rPr lang="ru-RU" sz="900" b="1" i="1" dirty="0" smtClean="0">
                <a:solidFill>
                  <a:schemeClr val="accent2">
                    <a:lumMod val="50000"/>
                  </a:schemeClr>
                </a:solidFill>
                <a:latin typeface="Times New Roman" pitchFamily="18" charset="0"/>
                <a:cs typeface="Times New Roman" pitchFamily="18" charset="0"/>
              </a:rPr>
              <a:t>Федеральный  закон РФ «О внесении изменений и дополнений в Закон Российской Федерации «О потребительской кооперации в Российской Федерации» от 11.07.1997 г. № 97-ФЗ </a:t>
            </a:r>
            <a:endParaRPr lang="ru-RU" sz="900" b="1" i="1" dirty="0">
              <a:solidFill>
                <a:schemeClr val="accent2">
                  <a:lumMod val="50000"/>
                </a:schemeClr>
              </a:solidFill>
              <a:latin typeface="Times New Roman" pitchFamily="18" charset="0"/>
              <a:cs typeface="Times New Roman" pitchFamily="18" charset="0"/>
            </a:endParaRPr>
          </a:p>
        </p:txBody>
      </p:sp>
      <p:sp>
        <p:nvSpPr>
          <p:cNvPr id="17" name="AutoShape 3"/>
          <p:cNvSpPr>
            <a:spLocks noChangeArrowheads="1"/>
          </p:cNvSpPr>
          <p:nvPr/>
        </p:nvSpPr>
        <p:spPr bwMode="auto">
          <a:xfrm>
            <a:off x="700073" y="1334292"/>
            <a:ext cx="4349723" cy="357190"/>
          </a:xfrm>
          <a:custGeom>
            <a:avLst/>
            <a:gdLst>
              <a:gd name="T0" fmla="*/ 0 w 8136355"/>
              <a:gd name="T1" fmla="*/ 78618 h 947686"/>
              <a:gd name="T2" fmla="*/ 27755 w 8136355"/>
              <a:gd name="T3" fmla="*/ 23027 h 947686"/>
              <a:gd name="T4" fmla="*/ 94761 w 8136355"/>
              <a:gd name="T5" fmla="*/ 0 h 947686"/>
              <a:gd name="T6" fmla="*/ 8040870 w 8136355"/>
              <a:gd name="T7" fmla="*/ 0 h 947686"/>
              <a:gd name="T8" fmla="*/ 8107876 w 8136355"/>
              <a:gd name="T9" fmla="*/ 23027 h 947686"/>
              <a:gd name="T10" fmla="*/ 8135630 w 8136355"/>
              <a:gd name="T11" fmla="*/ 78618 h 947686"/>
              <a:gd name="T12" fmla="*/ 8135630 w 8136355"/>
              <a:gd name="T13" fmla="*/ 707560 h 947686"/>
              <a:gd name="T14" fmla="*/ 8107876 w 8136355"/>
              <a:gd name="T15" fmla="*/ 763151 h 947686"/>
              <a:gd name="T16" fmla="*/ 8040870 w 8136355"/>
              <a:gd name="T17" fmla="*/ 786178 h 947686"/>
              <a:gd name="T18" fmla="*/ 94761 w 8136355"/>
              <a:gd name="T19" fmla="*/ 786178 h 947686"/>
              <a:gd name="T20" fmla="*/ 27755 w 8136355"/>
              <a:gd name="T21" fmla="*/ 763151 h 947686"/>
              <a:gd name="T22" fmla="*/ 0 w 8136355"/>
              <a:gd name="T23" fmla="*/ 707560 h 947686"/>
              <a:gd name="T24" fmla="*/ 0 w 8136355"/>
              <a:gd name="T25" fmla="*/ 78618 h 947686"/>
              <a:gd name="T26" fmla="*/ 0 w 8136355"/>
              <a:gd name="T27" fmla="*/ 0 h 947686"/>
              <a:gd name="T28" fmla="*/ 8136355 w 8136355"/>
              <a:gd name="T29" fmla="*/ 947686 h 947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8136355" h="947686">
                <a:moveTo>
                  <a:pt x="0" y="94769"/>
                </a:moveTo>
                <a:cubicBezTo>
                  <a:pt x="0" y="69635"/>
                  <a:pt x="9985" y="45530"/>
                  <a:pt x="27757" y="27757"/>
                </a:cubicBezTo>
                <a:cubicBezTo>
                  <a:pt x="45530" y="9984"/>
                  <a:pt x="69635" y="0"/>
                  <a:pt x="94769" y="0"/>
                </a:cubicBezTo>
                <a:lnTo>
                  <a:pt x="8041586" y="0"/>
                </a:lnTo>
                <a:cubicBezTo>
                  <a:pt x="8066720" y="0"/>
                  <a:pt x="8090825" y="9985"/>
                  <a:pt x="8108598" y="27757"/>
                </a:cubicBezTo>
                <a:cubicBezTo>
                  <a:pt x="8126371" y="45530"/>
                  <a:pt x="8136355" y="69635"/>
                  <a:pt x="8136355" y="94769"/>
                </a:cubicBezTo>
                <a:lnTo>
                  <a:pt x="8136355" y="852917"/>
                </a:lnTo>
                <a:cubicBezTo>
                  <a:pt x="8136355" y="878051"/>
                  <a:pt x="8126370" y="902156"/>
                  <a:pt x="8108598" y="919929"/>
                </a:cubicBezTo>
                <a:cubicBezTo>
                  <a:pt x="8090825" y="937702"/>
                  <a:pt x="8066720" y="947686"/>
                  <a:pt x="8041586" y="947686"/>
                </a:cubicBezTo>
                <a:lnTo>
                  <a:pt x="94769" y="947686"/>
                </a:lnTo>
                <a:cubicBezTo>
                  <a:pt x="69635" y="947686"/>
                  <a:pt x="45530" y="937701"/>
                  <a:pt x="27757" y="919929"/>
                </a:cubicBezTo>
                <a:cubicBezTo>
                  <a:pt x="9984" y="902156"/>
                  <a:pt x="0" y="878051"/>
                  <a:pt x="0" y="852917"/>
                </a:cubicBezTo>
                <a:lnTo>
                  <a:pt x="0" y="94769"/>
                </a:lnTo>
                <a:close/>
              </a:path>
            </a:pathLst>
          </a:custGeom>
          <a:gradFill rotWithShape="0">
            <a:gsLst>
              <a:gs pos="0">
                <a:srgbClr val="E0FFF4"/>
              </a:gs>
              <a:gs pos="100000">
                <a:schemeClr val="tx2">
                  <a:lumMod val="20000"/>
                  <a:lumOff val="80000"/>
                </a:schemeClr>
              </a:gs>
            </a:gsLst>
            <a:lin ang="16200000" scaled="1"/>
          </a:gradFill>
          <a:ln w="9360">
            <a:solidFill>
              <a:schemeClr val="accent5">
                <a:lumMod val="20000"/>
                <a:lumOff val="80000"/>
              </a:schemeClr>
            </a:solidFill>
            <a:miter lim="800000"/>
            <a:headEnd/>
            <a:tailEnd/>
          </a:ln>
          <a:effectLst>
            <a:outerShdw dist="20160" dir="5400000" algn="ctr" rotWithShape="0">
              <a:srgbClr val="000000">
                <a:alpha val="38034"/>
              </a:srgbClr>
            </a:outerShdw>
          </a:effectLst>
          <a:scene3d>
            <a:camera prst="orthographicFront"/>
            <a:lightRig rig="threePt" dir="t"/>
          </a:scene3d>
          <a:sp3d>
            <a:bevelT/>
          </a:sp3d>
        </p:spPr>
        <p:txBody>
          <a:bodyPr lIns="111600" tIns="111600" rIns="111600" bIns="111600" anchor="ctr"/>
          <a:lstStyle/>
          <a:p>
            <a:pPr algn="ctr">
              <a:lnSpc>
                <a:spcPct val="90000"/>
              </a:lnSpc>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900" b="1" i="1" dirty="0" smtClean="0">
                <a:solidFill>
                  <a:schemeClr val="accent2">
                    <a:lumMod val="50000"/>
                  </a:schemeClr>
                </a:solidFill>
                <a:latin typeface="Times New Roman" pitchFamily="18" charset="0"/>
                <a:cs typeface="Times New Roman" pitchFamily="18" charset="0"/>
              </a:rPr>
              <a:t>Бюджетный Кодекс  Российской Федерации                                                           (Закон РФ №145-ФЗ от 31.07.1998 г)</a:t>
            </a:r>
            <a:endParaRPr lang="ru-RU" sz="900" b="1" i="1" dirty="0">
              <a:solidFill>
                <a:schemeClr val="accent2">
                  <a:lumMod val="50000"/>
                </a:schemeClr>
              </a:solidFill>
              <a:latin typeface="Times New Roman" pitchFamily="18" charset="0"/>
              <a:cs typeface="Times New Roman" pitchFamily="18" charset="0"/>
            </a:endParaRPr>
          </a:p>
        </p:txBody>
      </p:sp>
      <p:pic>
        <p:nvPicPr>
          <p:cNvPr id="19" name="Picture 2" descr="Логотип Центросоюз"/>
          <p:cNvPicPr>
            <a:picLocks noChangeAspect="1" noChangeArrowheads="1"/>
          </p:cNvPicPr>
          <p:nvPr/>
        </p:nvPicPr>
        <p:blipFill>
          <a:blip r:embed="rId3" cstate="print"/>
          <a:srcRect/>
          <a:stretch>
            <a:fillRect/>
          </a:stretch>
        </p:blipFill>
        <p:spPr bwMode="auto">
          <a:xfrm>
            <a:off x="4629163" y="48408"/>
            <a:ext cx="654133" cy="511414"/>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1000" fill="hold"/>
                                        <p:tgtEl>
                                          <p:spTgt spid="11"/>
                                        </p:tgtEl>
                                        <p:attrNameLst>
                                          <p:attrName>ppt_x</p:attrName>
                                        </p:attrNameLst>
                                      </p:cBhvr>
                                      <p:tavLst>
                                        <p:tav tm="0">
                                          <p:val>
                                            <p:strVal val="#ppt_x"/>
                                          </p:val>
                                        </p:tav>
                                        <p:tav tm="100000">
                                          <p:val>
                                            <p:strVal val="#ppt_x"/>
                                          </p:val>
                                        </p:tav>
                                      </p:tavLst>
                                    </p:anim>
                                    <p:anim calcmode="lin" valueType="num">
                                      <p:cBhvr additive="base">
                                        <p:cTn id="13" dur="1000" fill="hold"/>
                                        <p:tgtEl>
                                          <p:spTgt spid="11"/>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1000" fill="hold"/>
                                        <p:tgtEl>
                                          <p:spTgt spid="15"/>
                                        </p:tgtEl>
                                        <p:attrNameLst>
                                          <p:attrName>ppt_x</p:attrName>
                                        </p:attrNameLst>
                                      </p:cBhvr>
                                      <p:tavLst>
                                        <p:tav tm="0">
                                          <p:val>
                                            <p:strVal val="#ppt_x"/>
                                          </p:val>
                                        </p:tav>
                                        <p:tav tm="100000">
                                          <p:val>
                                            <p:strVal val="#ppt_x"/>
                                          </p:val>
                                        </p:tav>
                                      </p:tavLst>
                                    </p:anim>
                                    <p:anim calcmode="lin" valueType="num">
                                      <p:cBhvr additive="base">
                                        <p:cTn id="18" dur="1000" fill="hold"/>
                                        <p:tgtEl>
                                          <p:spTgt spid="15"/>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1000" fill="hold"/>
                                        <p:tgtEl>
                                          <p:spTgt spid="17"/>
                                        </p:tgtEl>
                                        <p:attrNameLst>
                                          <p:attrName>ppt_x</p:attrName>
                                        </p:attrNameLst>
                                      </p:cBhvr>
                                      <p:tavLst>
                                        <p:tav tm="0">
                                          <p:val>
                                            <p:strVal val="#ppt_x"/>
                                          </p:val>
                                        </p:tav>
                                        <p:tav tm="100000">
                                          <p:val>
                                            <p:strVal val="#ppt_x"/>
                                          </p:val>
                                        </p:tav>
                                      </p:tavLst>
                                    </p:anim>
                                    <p:anim calcmode="lin" valueType="num">
                                      <p:cBhvr additive="base">
                                        <p:cTn id="23"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5" grpId="0" animBg="1"/>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8194" name="Picture 2" descr="http://yamalcoop.ru/img/design/header-logo.png"/>
          <p:cNvPicPr>
            <a:picLocks noChangeAspect="1" noChangeArrowheads="1"/>
          </p:cNvPicPr>
          <p:nvPr/>
        </p:nvPicPr>
        <p:blipFill>
          <a:blip r:embed="rId2" cstate="print"/>
          <a:srcRect/>
          <a:stretch>
            <a:fillRect/>
          </a:stretch>
        </p:blipFill>
        <p:spPr bwMode="auto">
          <a:xfrm>
            <a:off x="215142" y="32150"/>
            <a:ext cx="490466" cy="467916"/>
          </a:xfrm>
          <a:prstGeom prst="rect">
            <a:avLst/>
          </a:prstGeom>
          <a:noFill/>
        </p:spPr>
      </p:pic>
      <p:pic>
        <p:nvPicPr>
          <p:cNvPr id="5" name="Picture 2" descr="Логотип Центросоюз"/>
          <p:cNvPicPr>
            <a:picLocks noChangeAspect="1" noChangeArrowheads="1"/>
          </p:cNvPicPr>
          <p:nvPr/>
        </p:nvPicPr>
        <p:blipFill>
          <a:blip r:embed="rId3" cstate="print"/>
          <a:srcRect/>
          <a:stretch>
            <a:fillRect/>
          </a:stretch>
        </p:blipFill>
        <p:spPr bwMode="auto">
          <a:xfrm>
            <a:off x="4500538" y="66962"/>
            <a:ext cx="654873" cy="511992"/>
          </a:xfrm>
          <a:prstGeom prst="rect">
            <a:avLst/>
          </a:prstGeom>
          <a:noFill/>
        </p:spPr>
      </p:pic>
      <p:sp>
        <p:nvSpPr>
          <p:cNvPr id="1028" name="AutoShape 4" descr="https://im0-tub-ru.yandex.net/i?id=c06d81eb580ce97613bc2ba1c909db4d&amp;n=13"/>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7" name="Рисунок 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1811" y="755948"/>
            <a:ext cx="3132385" cy="2088118"/>
          </a:xfrm>
          <a:prstGeom prst="rect">
            <a:avLst/>
          </a:prstGeom>
        </p:spPr>
      </p:pic>
      <p:sp>
        <p:nvSpPr>
          <p:cNvPr id="8" name="Прямоугольник 7"/>
          <p:cNvSpPr/>
          <p:nvPr/>
        </p:nvSpPr>
        <p:spPr>
          <a:xfrm>
            <a:off x="200007" y="2905928"/>
            <a:ext cx="1000132" cy="246221"/>
          </a:xfrm>
          <a:prstGeom prst="rect">
            <a:avLst/>
          </a:prstGeom>
        </p:spPr>
        <p:txBody>
          <a:bodyPr wrap="square">
            <a:spAutoFit/>
          </a:bodyPr>
          <a:lstStyle/>
          <a:p>
            <a:r>
              <a:rPr lang="ru-RU" b="1" i="1" dirty="0" smtClean="0">
                <a:latin typeface="Times New Roman" pitchFamily="18" charset="0"/>
                <a:cs typeface="Times New Roman" pitchFamily="18" charset="0"/>
              </a:rPr>
              <a:t>г.Салехард </a:t>
            </a:r>
            <a:endParaRPr lang="ru-RU" dirty="0"/>
          </a:p>
        </p:txBody>
      </p:sp>
      <p:sp>
        <p:nvSpPr>
          <p:cNvPr id="9" name="Прямоугольник 8"/>
          <p:cNvSpPr/>
          <p:nvPr/>
        </p:nvSpPr>
        <p:spPr>
          <a:xfrm>
            <a:off x="1485891" y="2905928"/>
            <a:ext cx="3571900" cy="246221"/>
          </a:xfrm>
          <a:prstGeom prst="rect">
            <a:avLst/>
          </a:prstGeom>
        </p:spPr>
        <p:txBody>
          <a:bodyPr wrap="square">
            <a:spAutoFit/>
          </a:bodyPr>
          <a:lstStyle/>
          <a:p>
            <a:pPr lvl="0" algn="ctr" defTabSz="914400">
              <a:spcBef>
                <a:spcPts val="378"/>
              </a:spcBef>
              <a:buClr>
                <a:srgbClr val="DD8047"/>
              </a:buClr>
              <a:buSzPct val="60000"/>
            </a:pPr>
            <a:r>
              <a:rPr lang="ru-RU" b="1" i="1" dirty="0" smtClean="0">
                <a:latin typeface="Times New Roman" pitchFamily="18" charset="0"/>
                <a:cs typeface="Times New Roman" pitchFamily="18" charset="0"/>
              </a:rPr>
              <a:t>19 марта 2020 года</a:t>
            </a:r>
          </a:p>
        </p:txBody>
      </p:sp>
      <p:pic>
        <p:nvPicPr>
          <p:cNvPr id="10" name="Picture 3" descr="E:\Documents and Settings\Admin\Рабочий стол\D9BTE-RXsAAyY9u.jpg large.jpg"/>
          <p:cNvPicPr>
            <a:picLocks noChangeAspect="1" noChangeArrowheads="1"/>
          </p:cNvPicPr>
          <p:nvPr/>
        </p:nvPicPr>
        <p:blipFill>
          <a:blip r:embed="rId5" cstate="print"/>
          <a:srcRect/>
          <a:stretch>
            <a:fillRect/>
          </a:stretch>
        </p:blipFill>
        <p:spPr bwMode="auto">
          <a:xfrm>
            <a:off x="2412305" y="48408"/>
            <a:ext cx="615163" cy="500066"/>
          </a:xfrm>
          <a:prstGeom prst="rect">
            <a:avLst/>
          </a:prstGeom>
          <a:solidFill>
            <a:schemeClr val="bg1">
              <a:lumMod val="75000"/>
              <a:lumOff val="25000"/>
            </a:schemeClr>
          </a:solidFill>
          <a:effectLst>
            <a:innerShdw blurRad="114300">
              <a:prstClr val="black"/>
            </a:innerShdw>
          </a:effectLst>
        </p:spPr>
      </p:pic>
      <p:sp>
        <p:nvSpPr>
          <p:cNvPr id="6" name="Горизонтальный свиток 5"/>
          <p:cNvSpPr/>
          <p:nvPr/>
        </p:nvSpPr>
        <p:spPr>
          <a:xfrm>
            <a:off x="3271841" y="1155102"/>
            <a:ext cx="2002562" cy="1033272"/>
          </a:xfrm>
          <a:prstGeom prst="horizontalScroll">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3379891" y="1553786"/>
            <a:ext cx="2020784" cy="246221"/>
          </a:xfrm>
          <a:prstGeom prst="rect">
            <a:avLst/>
          </a:prstGeom>
          <a:noFill/>
        </p:spPr>
        <p:txBody>
          <a:bodyPr wrap="square" rtlCol="0">
            <a:spAutoFit/>
          </a:bodyPr>
          <a:lstStyle/>
          <a:p>
            <a:pPr algn="ctr"/>
            <a:r>
              <a:rPr lang="ru-RU" sz="900" b="1" dirty="0" smtClean="0">
                <a:solidFill>
                  <a:srgbClr val="002060"/>
                </a:solidFill>
                <a:latin typeface="Times New Roman" pitchFamily="18" charset="0"/>
                <a:cs typeface="Times New Roman" pitchFamily="18" charset="0"/>
              </a:rPr>
              <a:t>СПАСИБО </a:t>
            </a:r>
            <a:r>
              <a:rPr lang="ru-RU" sz="900" b="1" dirty="0">
                <a:solidFill>
                  <a:srgbClr val="002060"/>
                </a:solidFill>
                <a:latin typeface="Times New Roman" pitchFamily="18" charset="0"/>
                <a:cs typeface="Times New Roman" pitchFamily="18" charset="0"/>
              </a:rPr>
              <a:t>ЗА ВНИМАНИЕ </a:t>
            </a:r>
            <a:r>
              <a:rPr lang="ru-RU" b="1" dirty="0">
                <a:solidFill>
                  <a:srgbClr val="002060"/>
                </a:solidFill>
                <a:latin typeface="Times New Roman" pitchFamily="18" charset="0"/>
                <a:cs typeface="Times New Roman" pitchFamily="18" charset="0"/>
              </a:rPr>
              <a:t>!</a:t>
            </a:r>
            <a:endParaRPr lang="ru-RU" dirty="0"/>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1" name="Заголовок 20"/>
          <p:cNvSpPr>
            <a:spLocks noGrp="1"/>
          </p:cNvSpPr>
          <p:nvPr>
            <p:ph type="ctrTitle"/>
          </p:nvPr>
        </p:nvSpPr>
        <p:spPr>
          <a:xfrm>
            <a:off x="0" y="762788"/>
            <a:ext cx="5214974" cy="2071702"/>
          </a:xfrm>
        </p:spPr>
        <p:txBody>
          <a:bodyPr>
            <a:normAutofit fontScale="90000"/>
          </a:bodyPr>
          <a:lstStyle/>
          <a:p>
            <a:r>
              <a:rPr lang="ru-RU" sz="1000" dirty="0" smtClean="0">
                <a:solidFill>
                  <a:schemeClr val="bg1"/>
                </a:solidFill>
                <a:latin typeface="Times New Roman" pitchFamily="18" charset="0"/>
                <a:cs typeface="Times New Roman" pitchFamily="18" charset="0"/>
              </a:rPr>
              <a:t/>
            </a:r>
            <a:br>
              <a:rPr lang="ru-RU" sz="1000" dirty="0" smtClean="0">
                <a:solidFill>
                  <a:schemeClr val="bg1"/>
                </a:solidFill>
                <a:latin typeface="Times New Roman" pitchFamily="18" charset="0"/>
                <a:cs typeface="Times New Roman" pitchFamily="18" charset="0"/>
              </a:rPr>
            </a:br>
            <a:r>
              <a:rPr lang="en-US" sz="1000" dirty="0" smtClean="0">
                <a:solidFill>
                  <a:schemeClr val="bg1"/>
                </a:solidFill>
                <a:latin typeface="Times New Roman" pitchFamily="18" charset="0"/>
                <a:cs typeface="Times New Roman" pitchFamily="18" charset="0"/>
              </a:rPr>
              <a:t/>
            </a:r>
            <a:br>
              <a:rPr lang="en-US" sz="1000" dirty="0" smtClean="0">
                <a:solidFill>
                  <a:schemeClr val="bg1"/>
                </a:solidFill>
                <a:latin typeface="Times New Roman" pitchFamily="18" charset="0"/>
                <a:cs typeface="Times New Roman" pitchFamily="18" charset="0"/>
              </a:rPr>
            </a:br>
            <a:r>
              <a:rPr lang="en-US" sz="1000" dirty="0" smtClean="0">
                <a:solidFill>
                  <a:schemeClr val="bg1"/>
                </a:solidFill>
                <a:latin typeface="Times New Roman" pitchFamily="18" charset="0"/>
                <a:cs typeface="Times New Roman" pitchFamily="18" charset="0"/>
              </a:rPr>
              <a:t/>
            </a:r>
            <a:br>
              <a:rPr lang="en-US" sz="1000" dirty="0" smtClean="0">
                <a:solidFill>
                  <a:schemeClr val="bg1"/>
                </a:solidFill>
                <a:latin typeface="Times New Roman" pitchFamily="18" charset="0"/>
                <a:cs typeface="Times New Roman" pitchFamily="18" charset="0"/>
              </a:rPr>
            </a:br>
            <a:r>
              <a:rPr lang="en-US" sz="1000" dirty="0" smtClean="0">
                <a:solidFill>
                  <a:schemeClr val="bg1"/>
                </a:solidFill>
                <a:latin typeface="Times New Roman" pitchFamily="18" charset="0"/>
                <a:cs typeface="Times New Roman" pitchFamily="18" charset="0"/>
              </a:rPr>
              <a:t/>
            </a:r>
            <a:br>
              <a:rPr lang="en-US" sz="1000" dirty="0" smtClean="0">
                <a:solidFill>
                  <a:schemeClr val="bg1"/>
                </a:solidFill>
                <a:latin typeface="Times New Roman" pitchFamily="18" charset="0"/>
                <a:cs typeface="Times New Roman" pitchFamily="18" charset="0"/>
              </a:rPr>
            </a:br>
            <a:r>
              <a:rPr lang="ru-RU" sz="1000" dirty="0" smtClean="0">
                <a:solidFill>
                  <a:schemeClr val="bg1"/>
                </a:solidFill>
                <a:latin typeface="Times New Roman" pitchFamily="18" charset="0"/>
                <a:cs typeface="Times New Roman" pitchFamily="18" charset="0"/>
              </a:rPr>
              <a:t>  </a:t>
            </a:r>
            <a:r>
              <a:rPr lang="ru-RU" sz="1000" b="1" i="1" dirty="0" err="1" smtClean="0">
                <a:solidFill>
                  <a:schemeClr val="accent2">
                    <a:lumMod val="50000"/>
                  </a:schemeClr>
                </a:solidFill>
                <a:latin typeface="Times New Roman" pitchFamily="18" charset="0"/>
                <a:cs typeface="Times New Roman" pitchFamily="18" charset="0"/>
              </a:rPr>
              <a:t>Горковское</a:t>
            </a:r>
            <a:r>
              <a:rPr lang="ru-RU" sz="1000" b="1" i="1" dirty="0" smtClean="0">
                <a:solidFill>
                  <a:schemeClr val="accent2">
                    <a:lumMod val="50000"/>
                  </a:schemeClr>
                </a:solidFill>
                <a:latin typeface="Times New Roman" pitchFamily="18" charset="0"/>
                <a:cs typeface="Times New Roman" pitchFamily="18" charset="0"/>
              </a:rPr>
              <a:t> ПО                                                </a:t>
            </a:r>
            <a:r>
              <a:rPr lang="ru-RU" sz="1000" dirty="0" smtClean="0">
                <a:solidFill>
                  <a:schemeClr val="bg1"/>
                </a:solidFill>
                <a:latin typeface="Times New Roman" pitchFamily="18" charset="0"/>
                <a:cs typeface="Times New Roman" pitchFamily="18" charset="0"/>
              </a:rPr>
              <a:t>14.02.2020                                                460</a:t>
            </a:r>
            <a:r>
              <a:rPr lang="en-US" sz="1000" dirty="0" smtClean="0">
                <a:solidFill>
                  <a:schemeClr val="bg1"/>
                </a:solidFill>
                <a:latin typeface="Times New Roman" pitchFamily="18" charset="0"/>
                <a:cs typeface="Times New Roman" pitchFamily="18" charset="0"/>
              </a:rPr>
              <a:t/>
            </a:r>
            <a:br>
              <a:rPr lang="en-US" sz="1000" dirty="0" smtClean="0">
                <a:solidFill>
                  <a:schemeClr val="bg1"/>
                </a:solidFill>
                <a:latin typeface="Times New Roman" pitchFamily="18" charset="0"/>
                <a:cs typeface="Times New Roman" pitchFamily="18" charset="0"/>
              </a:rPr>
            </a:br>
            <a:r>
              <a:rPr lang="ru-RU" sz="1000" dirty="0" smtClean="0">
                <a:solidFill>
                  <a:schemeClr val="bg1"/>
                </a:solidFill>
                <a:latin typeface="Times New Roman" pitchFamily="18" charset="0"/>
                <a:cs typeface="Times New Roman" pitchFamily="18" charset="0"/>
              </a:rPr>
              <a:t/>
            </a:r>
            <a:br>
              <a:rPr lang="ru-RU" sz="1000" dirty="0" smtClean="0">
                <a:solidFill>
                  <a:schemeClr val="bg1"/>
                </a:solidFill>
                <a:latin typeface="Times New Roman" pitchFamily="18" charset="0"/>
                <a:cs typeface="Times New Roman" pitchFamily="18" charset="0"/>
              </a:rPr>
            </a:br>
            <a:r>
              <a:rPr lang="ru-RU" sz="1000" dirty="0" smtClean="0">
                <a:solidFill>
                  <a:schemeClr val="bg1"/>
                </a:solidFill>
                <a:latin typeface="Times New Roman" pitchFamily="18" charset="0"/>
                <a:cs typeface="Times New Roman" pitchFamily="18" charset="0"/>
              </a:rPr>
              <a:t>  </a:t>
            </a:r>
            <a:r>
              <a:rPr lang="ru-RU" sz="1000" b="1" i="1" dirty="0" err="1" smtClean="0">
                <a:solidFill>
                  <a:schemeClr val="accent2">
                    <a:lumMod val="50000"/>
                  </a:schemeClr>
                </a:solidFill>
                <a:latin typeface="Times New Roman" pitchFamily="18" charset="0"/>
                <a:cs typeface="Times New Roman" pitchFamily="18" charset="0"/>
              </a:rPr>
              <a:t>Антипаютинское</a:t>
            </a:r>
            <a:r>
              <a:rPr lang="ru-RU" sz="1000" b="1" i="1" dirty="0" smtClean="0">
                <a:solidFill>
                  <a:schemeClr val="accent2">
                    <a:lumMod val="50000"/>
                  </a:schemeClr>
                </a:solidFill>
                <a:latin typeface="Times New Roman" pitchFamily="18" charset="0"/>
                <a:cs typeface="Times New Roman" pitchFamily="18" charset="0"/>
              </a:rPr>
              <a:t>   ПО                                </a:t>
            </a:r>
            <a:r>
              <a:rPr lang="ru-RU" sz="1000" dirty="0" smtClean="0">
                <a:solidFill>
                  <a:schemeClr val="bg1"/>
                </a:solidFill>
                <a:latin typeface="Times New Roman" pitchFamily="18" charset="0"/>
                <a:cs typeface="Times New Roman" pitchFamily="18" charset="0"/>
              </a:rPr>
              <a:t>14.02.2020                                                541</a:t>
            </a:r>
            <a:r>
              <a:rPr lang="en-US" sz="1000" dirty="0" smtClean="0">
                <a:solidFill>
                  <a:schemeClr val="bg1"/>
                </a:solidFill>
                <a:latin typeface="Times New Roman" pitchFamily="18" charset="0"/>
                <a:cs typeface="Times New Roman" pitchFamily="18" charset="0"/>
              </a:rPr>
              <a:t/>
            </a:r>
            <a:br>
              <a:rPr lang="en-US" sz="1000" dirty="0" smtClean="0">
                <a:solidFill>
                  <a:schemeClr val="bg1"/>
                </a:solidFill>
                <a:latin typeface="Times New Roman" pitchFamily="18" charset="0"/>
                <a:cs typeface="Times New Roman" pitchFamily="18" charset="0"/>
              </a:rPr>
            </a:br>
            <a:r>
              <a:rPr lang="ru-RU" sz="1000" dirty="0" smtClean="0">
                <a:solidFill>
                  <a:schemeClr val="bg1"/>
                </a:solidFill>
                <a:latin typeface="Times New Roman" pitchFamily="18" charset="0"/>
                <a:cs typeface="Times New Roman" pitchFamily="18" charset="0"/>
              </a:rPr>
              <a:t> </a:t>
            </a:r>
            <a:r>
              <a:rPr lang="en-US" sz="1000" dirty="0" smtClean="0">
                <a:solidFill>
                  <a:schemeClr val="bg1"/>
                </a:solidFill>
                <a:latin typeface="Times New Roman" pitchFamily="18" charset="0"/>
                <a:cs typeface="Times New Roman" pitchFamily="18" charset="0"/>
              </a:rPr>
              <a:t/>
            </a:r>
            <a:br>
              <a:rPr lang="en-US" sz="1000" dirty="0" smtClean="0">
                <a:solidFill>
                  <a:schemeClr val="bg1"/>
                </a:solidFill>
                <a:latin typeface="Times New Roman" pitchFamily="18" charset="0"/>
                <a:cs typeface="Times New Roman" pitchFamily="18" charset="0"/>
              </a:rPr>
            </a:br>
            <a:r>
              <a:rPr lang="ru-RU" sz="1000" dirty="0" smtClean="0">
                <a:solidFill>
                  <a:schemeClr val="bg1"/>
                </a:solidFill>
                <a:latin typeface="Times New Roman" pitchFamily="18" charset="0"/>
                <a:cs typeface="Times New Roman" pitchFamily="18" charset="0"/>
              </a:rPr>
              <a:t>  </a:t>
            </a:r>
            <a:r>
              <a:rPr lang="ru-RU" sz="1000" b="1" i="1" dirty="0" smtClean="0">
                <a:solidFill>
                  <a:schemeClr val="accent2">
                    <a:lumMod val="50000"/>
                  </a:schemeClr>
                </a:solidFill>
                <a:latin typeface="Times New Roman" pitchFamily="18" charset="0"/>
                <a:cs typeface="Times New Roman" pitchFamily="18" charset="0"/>
              </a:rPr>
              <a:t>Приуральское   РПО                                      </a:t>
            </a:r>
            <a:r>
              <a:rPr lang="ru-RU" sz="1000" dirty="0" smtClean="0">
                <a:solidFill>
                  <a:schemeClr val="bg1"/>
                </a:solidFill>
                <a:latin typeface="Times New Roman" pitchFamily="18" charset="0"/>
                <a:cs typeface="Times New Roman" pitchFamily="18" charset="0"/>
              </a:rPr>
              <a:t>26.02.2020                                                73</a:t>
            </a:r>
            <a:br>
              <a:rPr lang="ru-RU" sz="1000" dirty="0" smtClean="0">
                <a:solidFill>
                  <a:schemeClr val="bg1"/>
                </a:solidFill>
                <a:latin typeface="Times New Roman" pitchFamily="18" charset="0"/>
                <a:cs typeface="Times New Roman" pitchFamily="18" charset="0"/>
              </a:rPr>
            </a:br>
            <a:r>
              <a:rPr lang="ru-RU" sz="1000" dirty="0" smtClean="0">
                <a:solidFill>
                  <a:schemeClr val="bg1"/>
                </a:solidFill>
                <a:latin typeface="Times New Roman" pitchFamily="18" charset="0"/>
                <a:cs typeface="Times New Roman" pitchFamily="18" charset="0"/>
              </a:rPr>
              <a:t/>
            </a:r>
            <a:br>
              <a:rPr lang="ru-RU" sz="1000" dirty="0" smtClean="0">
                <a:solidFill>
                  <a:schemeClr val="bg1"/>
                </a:solidFill>
                <a:latin typeface="Times New Roman" pitchFamily="18" charset="0"/>
                <a:cs typeface="Times New Roman" pitchFamily="18" charset="0"/>
              </a:rPr>
            </a:br>
            <a:r>
              <a:rPr lang="ru-RU" sz="1000" dirty="0" smtClean="0">
                <a:solidFill>
                  <a:schemeClr val="bg1"/>
                </a:solidFill>
                <a:latin typeface="Times New Roman" pitchFamily="18" charset="0"/>
                <a:cs typeface="Times New Roman" pitchFamily="18" charset="0"/>
              </a:rPr>
              <a:t>  </a:t>
            </a:r>
            <a:r>
              <a:rPr lang="ru-RU" sz="1000" b="1" i="1" dirty="0" err="1" smtClean="0">
                <a:solidFill>
                  <a:schemeClr val="accent2">
                    <a:lumMod val="50000"/>
                  </a:schemeClr>
                </a:solidFill>
                <a:latin typeface="Times New Roman" pitchFamily="18" charset="0"/>
                <a:cs typeface="Times New Roman" pitchFamily="18" charset="0"/>
              </a:rPr>
              <a:t>Тазовское</a:t>
            </a:r>
            <a:r>
              <a:rPr lang="ru-RU" sz="1000" b="1" i="1" dirty="0" smtClean="0">
                <a:solidFill>
                  <a:schemeClr val="accent2">
                    <a:lumMod val="50000"/>
                  </a:schemeClr>
                </a:solidFill>
                <a:latin typeface="Times New Roman" pitchFamily="18" charset="0"/>
                <a:cs typeface="Times New Roman" pitchFamily="18" charset="0"/>
              </a:rPr>
              <a:t>   ПО                                                 </a:t>
            </a:r>
            <a:r>
              <a:rPr lang="ru-RU" sz="1000" dirty="0" smtClean="0">
                <a:solidFill>
                  <a:schemeClr val="bg1"/>
                </a:solidFill>
                <a:latin typeface="Times New Roman" pitchFamily="18" charset="0"/>
                <a:cs typeface="Times New Roman" pitchFamily="18" charset="0"/>
              </a:rPr>
              <a:t>02.03.2020                                                624</a:t>
            </a:r>
            <a:br>
              <a:rPr lang="ru-RU" sz="1000" dirty="0" smtClean="0">
                <a:solidFill>
                  <a:schemeClr val="bg1"/>
                </a:solidFill>
                <a:latin typeface="Times New Roman" pitchFamily="18" charset="0"/>
                <a:cs typeface="Times New Roman" pitchFamily="18" charset="0"/>
              </a:rPr>
            </a:br>
            <a:r>
              <a:rPr lang="ru-RU" sz="1000" dirty="0" smtClean="0">
                <a:solidFill>
                  <a:schemeClr val="bg1"/>
                </a:solidFill>
                <a:latin typeface="Times New Roman" pitchFamily="18" charset="0"/>
                <a:cs typeface="Times New Roman" pitchFamily="18" charset="0"/>
              </a:rPr>
              <a:t/>
            </a:r>
            <a:br>
              <a:rPr lang="ru-RU" sz="1000" dirty="0" smtClean="0">
                <a:solidFill>
                  <a:schemeClr val="bg1"/>
                </a:solidFill>
                <a:latin typeface="Times New Roman" pitchFamily="18" charset="0"/>
                <a:cs typeface="Times New Roman" pitchFamily="18" charset="0"/>
              </a:rPr>
            </a:br>
            <a:r>
              <a:rPr lang="ru-RU" sz="1000" dirty="0" smtClean="0">
                <a:solidFill>
                  <a:schemeClr val="bg1"/>
                </a:solidFill>
                <a:latin typeface="Times New Roman" pitchFamily="18" charset="0"/>
                <a:cs typeface="Times New Roman" pitchFamily="18" charset="0"/>
              </a:rPr>
              <a:t>  </a:t>
            </a:r>
            <a:r>
              <a:rPr lang="ru-RU" sz="1000" b="1" i="1" dirty="0" err="1" smtClean="0">
                <a:solidFill>
                  <a:schemeClr val="accent2">
                    <a:lumMod val="50000"/>
                  </a:schemeClr>
                </a:solidFill>
                <a:latin typeface="Times New Roman" pitchFamily="18" charset="0"/>
                <a:cs typeface="Times New Roman" pitchFamily="18" charset="0"/>
              </a:rPr>
              <a:t>Гыданское</a:t>
            </a:r>
            <a:r>
              <a:rPr lang="ru-RU" sz="1000" b="1" i="1" dirty="0" smtClean="0">
                <a:solidFill>
                  <a:schemeClr val="accent2">
                    <a:lumMod val="50000"/>
                  </a:schemeClr>
                </a:solidFill>
                <a:latin typeface="Times New Roman" pitchFamily="18" charset="0"/>
                <a:cs typeface="Times New Roman" pitchFamily="18" charset="0"/>
              </a:rPr>
              <a:t>   по                                               </a:t>
            </a:r>
            <a:r>
              <a:rPr lang="ru-RU" sz="1000" dirty="0" smtClean="0">
                <a:solidFill>
                  <a:schemeClr val="bg1"/>
                </a:solidFill>
                <a:latin typeface="Times New Roman" pitchFamily="18" charset="0"/>
                <a:cs typeface="Times New Roman" pitchFamily="18" charset="0"/>
              </a:rPr>
              <a:t>06.03.2020                                                541</a:t>
            </a:r>
            <a:br>
              <a:rPr lang="ru-RU" sz="1000" dirty="0" smtClean="0">
                <a:solidFill>
                  <a:schemeClr val="bg1"/>
                </a:solidFill>
                <a:latin typeface="Times New Roman" pitchFamily="18" charset="0"/>
                <a:cs typeface="Times New Roman" pitchFamily="18" charset="0"/>
              </a:rPr>
            </a:br>
            <a:r>
              <a:rPr lang="ru-RU" sz="1000" dirty="0" smtClean="0">
                <a:solidFill>
                  <a:schemeClr val="bg1"/>
                </a:solidFill>
                <a:latin typeface="Times New Roman" pitchFamily="18" charset="0"/>
                <a:cs typeface="Times New Roman" pitchFamily="18" charset="0"/>
              </a:rPr>
              <a:t/>
            </a:r>
            <a:br>
              <a:rPr lang="ru-RU" sz="1000" dirty="0" smtClean="0">
                <a:solidFill>
                  <a:schemeClr val="bg1"/>
                </a:solidFill>
                <a:latin typeface="Times New Roman" pitchFamily="18" charset="0"/>
                <a:cs typeface="Times New Roman" pitchFamily="18" charset="0"/>
              </a:rPr>
            </a:br>
            <a:r>
              <a:rPr lang="ru-RU" sz="1000" dirty="0" smtClean="0">
                <a:solidFill>
                  <a:schemeClr val="bg1"/>
                </a:solidFill>
                <a:latin typeface="Times New Roman" pitchFamily="18" charset="0"/>
                <a:cs typeface="Times New Roman" pitchFamily="18" charset="0"/>
              </a:rPr>
              <a:t>  </a:t>
            </a:r>
            <a:r>
              <a:rPr lang="ru-RU" sz="1000" b="1" i="1" dirty="0" err="1" smtClean="0">
                <a:solidFill>
                  <a:schemeClr val="accent2">
                    <a:lumMod val="50000"/>
                  </a:schemeClr>
                </a:solidFill>
                <a:latin typeface="Times New Roman" pitchFamily="18" charset="0"/>
                <a:cs typeface="Times New Roman" pitchFamily="18" charset="0"/>
              </a:rPr>
              <a:t>Пуровское</a:t>
            </a:r>
            <a:r>
              <a:rPr lang="ru-RU" sz="1000" b="1" i="1" dirty="0" smtClean="0">
                <a:solidFill>
                  <a:schemeClr val="accent2">
                    <a:lumMod val="50000"/>
                  </a:schemeClr>
                </a:solidFill>
                <a:latin typeface="Times New Roman" pitchFamily="18" charset="0"/>
                <a:cs typeface="Times New Roman" pitchFamily="18" charset="0"/>
              </a:rPr>
              <a:t>   по                                                </a:t>
            </a:r>
            <a:r>
              <a:rPr lang="ru-RU" sz="1000" dirty="0" smtClean="0">
                <a:solidFill>
                  <a:schemeClr val="bg1"/>
                </a:solidFill>
                <a:latin typeface="Times New Roman" pitchFamily="18" charset="0"/>
                <a:cs typeface="Times New Roman" pitchFamily="18" charset="0"/>
              </a:rPr>
              <a:t>06.03.2020                                                501</a:t>
            </a:r>
            <a:br>
              <a:rPr lang="ru-RU" sz="1000" dirty="0" smtClean="0">
                <a:solidFill>
                  <a:schemeClr val="bg1"/>
                </a:solidFill>
                <a:latin typeface="Times New Roman" pitchFamily="18" charset="0"/>
                <a:cs typeface="Times New Roman" pitchFamily="18" charset="0"/>
              </a:rPr>
            </a:br>
            <a:r>
              <a:rPr lang="ru-RU" sz="1000" dirty="0" smtClean="0">
                <a:solidFill>
                  <a:schemeClr val="bg1"/>
                </a:solidFill>
                <a:latin typeface="Times New Roman" pitchFamily="18" charset="0"/>
                <a:cs typeface="Times New Roman" pitchFamily="18" charset="0"/>
              </a:rPr>
              <a:t/>
            </a:r>
            <a:br>
              <a:rPr lang="ru-RU" sz="1000" dirty="0" smtClean="0">
                <a:solidFill>
                  <a:schemeClr val="bg1"/>
                </a:solidFill>
                <a:latin typeface="Times New Roman" pitchFamily="18" charset="0"/>
                <a:cs typeface="Times New Roman" pitchFamily="18" charset="0"/>
              </a:rPr>
            </a:br>
            <a:r>
              <a:rPr lang="ru-RU" sz="1000" dirty="0" smtClean="0">
                <a:solidFill>
                  <a:schemeClr val="bg1"/>
                </a:solidFill>
                <a:latin typeface="Times New Roman" pitchFamily="18" charset="0"/>
                <a:cs typeface="Times New Roman" pitchFamily="18" charset="0"/>
              </a:rPr>
              <a:t>  </a:t>
            </a:r>
            <a:r>
              <a:rPr lang="ru-RU" sz="1000" b="1" i="1" dirty="0" err="1" smtClean="0">
                <a:solidFill>
                  <a:schemeClr val="accent2">
                    <a:lumMod val="50000"/>
                  </a:schemeClr>
                </a:solidFill>
                <a:latin typeface="Times New Roman" pitchFamily="18" charset="0"/>
                <a:cs typeface="Times New Roman" pitchFamily="18" charset="0"/>
              </a:rPr>
              <a:t>пк</a:t>
            </a:r>
            <a:r>
              <a:rPr lang="ru-RU" sz="1000" b="1" i="1" dirty="0" smtClean="0">
                <a:solidFill>
                  <a:schemeClr val="accent2">
                    <a:lumMod val="50000"/>
                  </a:schemeClr>
                </a:solidFill>
                <a:latin typeface="Times New Roman" pitchFamily="18" charset="0"/>
                <a:cs typeface="Times New Roman" pitchFamily="18" charset="0"/>
              </a:rPr>
              <a:t> </a:t>
            </a:r>
            <a:r>
              <a:rPr lang="ru-RU" sz="1000" b="1" i="1" dirty="0" err="1" smtClean="0">
                <a:solidFill>
                  <a:schemeClr val="accent2">
                    <a:lumMod val="50000"/>
                  </a:schemeClr>
                </a:solidFill>
                <a:latin typeface="Times New Roman" pitchFamily="18" charset="0"/>
                <a:cs typeface="Times New Roman" pitchFamily="18" charset="0"/>
              </a:rPr>
              <a:t>Сеяхинское</a:t>
            </a:r>
            <a:r>
              <a:rPr lang="ru-RU" sz="1000" b="1" i="1" dirty="0" smtClean="0">
                <a:solidFill>
                  <a:schemeClr val="accent2">
                    <a:lumMod val="50000"/>
                  </a:schemeClr>
                </a:solidFill>
                <a:latin typeface="Times New Roman" pitchFamily="18" charset="0"/>
                <a:cs typeface="Times New Roman" pitchFamily="18" charset="0"/>
              </a:rPr>
              <a:t>   по                                      </a:t>
            </a:r>
            <a:r>
              <a:rPr lang="ru-RU" sz="1000" dirty="0" smtClean="0">
                <a:solidFill>
                  <a:schemeClr val="bg1"/>
                </a:solidFill>
                <a:latin typeface="Times New Roman" pitchFamily="18" charset="0"/>
                <a:cs typeface="Times New Roman" pitchFamily="18" charset="0"/>
              </a:rPr>
              <a:t>17.03.2020                                                79</a:t>
            </a:r>
            <a:br>
              <a:rPr lang="ru-RU" sz="1000" dirty="0" smtClean="0">
                <a:solidFill>
                  <a:schemeClr val="bg1"/>
                </a:solidFill>
                <a:latin typeface="Times New Roman" pitchFamily="18" charset="0"/>
                <a:cs typeface="Times New Roman" pitchFamily="18" charset="0"/>
              </a:rPr>
            </a:br>
            <a:r>
              <a:rPr lang="en-US" sz="1000" dirty="0" smtClean="0">
                <a:solidFill>
                  <a:schemeClr val="bg1"/>
                </a:solidFill>
                <a:latin typeface="Times New Roman" pitchFamily="18" charset="0"/>
                <a:cs typeface="Times New Roman" pitchFamily="18" charset="0"/>
              </a:rPr>
              <a:t/>
            </a:r>
            <a:br>
              <a:rPr lang="en-US" sz="1000" dirty="0" smtClean="0">
                <a:solidFill>
                  <a:schemeClr val="bg1"/>
                </a:solidFill>
                <a:latin typeface="Times New Roman" pitchFamily="18" charset="0"/>
                <a:cs typeface="Times New Roman" pitchFamily="18" charset="0"/>
              </a:rPr>
            </a:br>
            <a:r>
              <a:rPr lang="ru-RU" sz="1000" dirty="0" smtClean="0">
                <a:solidFill>
                  <a:schemeClr val="bg1"/>
                </a:solidFill>
                <a:latin typeface="Times New Roman" pitchFamily="18" charset="0"/>
                <a:cs typeface="Times New Roman" pitchFamily="18" charset="0"/>
              </a:rPr>
              <a:t>  </a:t>
            </a:r>
            <a:r>
              <a:rPr lang="ru-RU" sz="1000" b="1" i="1" dirty="0" err="1" smtClean="0">
                <a:solidFill>
                  <a:schemeClr val="accent2">
                    <a:lumMod val="50000"/>
                  </a:schemeClr>
                </a:solidFill>
                <a:latin typeface="Times New Roman" pitchFamily="18" charset="0"/>
                <a:cs typeface="Times New Roman" pitchFamily="18" charset="0"/>
              </a:rPr>
              <a:t>пк</a:t>
            </a:r>
            <a:r>
              <a:rPr lang="ru-RU" sz="1000" b="1" i="1" dirty="0" smtClean="0">
                <a:solidFill>
                  <a:schemeClr val="accent2">
                    <a:lumMod val="50000"/>
                  </a:schemeClr>
                </a:solidFill>
                <a:latin typeface="Times New Roman" pitchFamily="18" charset="0"/>
                <a:cs typeface="Times New Roman" pitchFamily="18" charset="0"/>
              </a:rPr>
              <a:t> </a:t>
            </a:r>
            <a:r>
              <a:rPr lang="ru-RU" sz="1000" b="1" i="1" dirty="0" err="1" smtClean="0">
                <a:solidFill>
                  <a:schemeClr val="accent2">
                    <a:lumMod val="50000"/>
                  </a:schemeClr>
                </a:solidFill>
                <a:latin typeface="Times New Roman" pitchFamily="18" charset="0"/>
                <a:cs typeface="Times New Roman" pitchFamily="18" charset="0"/>
              </a:rPr>
              <a:t>мужевское</a:t>
            </a:r>
            <a:r>
              <a:rPr lang="ru-RU" sz="1000" b="1" i="1" dirty="0" smtClean="0">
                <a:solidFill>
                  <a:schemeClr val="accent2">
                    <a:lumMod val="50000"/>
                  </a:schemeClr>
                </a:solidFill>
                <a:latin typeface="Times New Roman" pitchFamily="18" charset="0"/>
                <a:cs typeface="Times New Roman" pitchFamily="18" charset="0"/>
              </a:rPr>
              <a:t>   по                                        </a:t>
            </a:r>
            <a:r>
              <a:rPr lang="ru-RU" sz="900" dirty="0" smtClean="0">
                <a:solidFill>
                  <a:schemeClr val="bg1"/>
                </a:solidFill>
                <a:latin typeface="Times New Roman" pitchFamily="18" charset="0"/>
                <a:cs typeface="Times New Roman" pitchFamily="18" charset="0"/>
              </a:rPr>
              <a:t>МАРТ </a:t>
            </a:r>
            <a:r>
              <a:rPr lang="ru-RU" sz="1000" dirty="0" smtClean="0">
                <a:solidFill>
                  <a:schemeClr val="bg1"/>
                </a:solidFill>
                <a:latin typeface="Times New Roman" pitchFamily="18" charset="0"/>
                <a:cs typeface="Times New Roman" pitchFamily="18" charset="0"/>
              </a:rPr>
              <a:t>2020                                               869</a:t>
            </a:r>
            <a:endParaRPr lang="ru-RU" sz="1000" dirty="0">
              <a:solidFill>
                <a:schemeClr val="bg1"/>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p:txBody>
          <a:bodyPr/>
          <a:lstStyle/>
          <a:p>
            <a:endParaRPr lang="ru-RU" dirty="0" smtClean="0"/>
          </a:p>
          <a:p>
            <a:endParaRPr lang="en-US" dirty="0" smtClean="0"/>
          </a:p>
          <a:p>
            <a:endParaRPr lang="ru-RU" dirty="0" smtClean="0"/>
          </a:p>
          <a:p>
            <a:endParaRPr lang="ru-RU" dirty="0"/>
          </a:p>
        </p:txBody>
      </p:sp>
      <p:pic>
        <p:nvPicPr>
          <p:cNvPr id="8194" name="Picture 2" descr="http://yamalcoop.ru/img/design/header-logo.png"/>
          <p:cNvPicPr>
            <a:picLocks noChangeAspect="1" noChangeArrowheads="1"/>
          </p:cNvPicPr>
          <p:nvPr/>
        </p:nvPicPr>
        <p:blipFill>
          <a:blip r:embed="rId2" cstate="print"/>
          <a:srcRect/>
          <a:stretch>
            <a:fillRect/>
          </a:stretch>
        </p:blipFill>
        <p:spPr bwMode="auto">
          <a:xfrm>
            <a:off x="200007" y="107876"/>
            <a:ext cx="437691" cy="417568"/>
          </a:xfrm>
          <a:prstGeom prst="rect">
            <a:avLst/>
          </a:prstGeom>
          <a:noFill/>
        </p:spPr>
      </p:pic>
      <p:sp>
        <p:nvSpPr>
          <p:cNvPr id="1028" name="AutoShape 4" descr="https://im0-tub-ru.yandex.net/i?id=c06d81eb580ce97613bc2ba1c909db4d&amp;n=13"/>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6" name="Прямоугольник 15"/>
          <p:cNvSpPr/>
          <p:nvPr/>
        </p:nvSpPr>
        <p:spPr>
          <a:xfrm>
            <a:off x="914387" y="107876"/>
            <a:ext cx="3786214" cy="261610"/>
          </a:xfrm>
          <a:prstGeom prst="rect">
            <a:avLst/>
          </a:prstGeom>
        </p:spPr>
        <p:txBody>
          <a:bodyPr wrap="square">
            <a:spAutoFit/>
          </a:bodyPr>
          <a:lstStyle/>
          <a:p>
            <a:r>
              <a:rPr lang="ru-RU" sz="1100" b="1" dirty="0" smtClean="0">
                <a:solidFill>
                  <a:srgbClr val="002060"/>
                </a:solidFill>
                <a:latin typeface="Times New Roman" pitchFamily="18" charset="0"/>
                <a:cs typeface="Times New Roman" pitchFamily="18" charset="0"/>
              </a:rPr>
              <a:t> Отчетные собрания пайщиков  в </a:t>
            </a:r>
            <a:r>
              <a:rPr lang="ru-RU" sz="1100" b="1" dirty="0" err="1" smtClean="0">
                <a:solidFill>
                  <a:srgbClr val="002060"/>
                </a:solidFill>
                <a:latin typeface="Times New Roman" pitchFamily="18" charset="0"/>
                <a:cs typeface="Times New Roman" pitchFamily="18" charset="0"/>
              </a:rPr>
              <a:t>потребобществах</a:t>
            </a:r>
            <a:r>
              <a:rPr lang="ru-RU" sz="1100" b="1" dirty="0" smtClean="0">
                <a:solidFill>
                  <a:srgbClr val="002060"/>
                </a:solidFill>
                <a:latin typeface="Times New Roman" pitchFamily="18" charset="0"/>
                <a:cs typeface="Times New Roman" pitchFamily="18" charset="0"/>
              </a:rPr>
              <a:t>  </a:t>
            </a:r>
            <a:endParaRPr lang="ru-RU" sz="1100" dirty="0">
              <a:solidFill>
                <a:srgbClr val="002060"/>
              </a:solidFill>
            </a:endParaRPr>
          </a:p>
        </p:txBody>
      </p:sp>
      <p:pic>
        <p:nvPicPr>
          <p:cNvPr id="18" name="Picture 2" descr="Логотип Центросоюз"/>
          <p:cNvPicPr>
            <a:picLocks noChangeAspect="1" noChangeArrowheads="1"/>
          </p:cNvPicPr>
          <p:nvPr/>
        </p:nvPicPr>
        <p:blipFill>
          <a:blip r:embed="rId3" cstate="print"/>
          <a:srcRect/>
          <a:stretch>
            <a:fillRect/>
          </a:stretch>
        </p:blipFill>
        <p:spPr bwMode="auto">
          <a:xfrm>
            <a:off x="4629163" y="48408"/>
            <a:ext cx="654133" cy="511414"/>
          </a:xfrm>
          <a:prstGeom prst="rect">
            <a:avLst/>
          </a:prstGeom>
          <a:noFill/>
        </p:spPr>
      </p:pic>
      <p:sp>
        <p:nvSpPr>
          <p:cNvPr id="8" name="Прямоугольник 7"/>
          <p:cNvSpPr/>
          <p:nvPr/>
        </p:nvSpPr>
        <p:spPr>
          <a:xfrm>
            <a:off x="1485891" y="2905928"/>
            <a:ext cx="3857652" cy="246221"/>
          </a:xfrm>
          <a:prstGeom prst="rect">
            <a:avLst/>
          </a:prstGeom>
        </p:spPr>
        <p:txBody>
          <a:bodyPr wrap="square">
            <a:spAutoFit/>
          </a:bodyPr>
          <a:lstStyle/>
          <a:p>
            <a:pPr lvl="0" algn="ctr" defTabSz="914400">
              <a:spcBef>
                <a:spcPts val="378"/>
              </a:spcBef>
              <a:buClr>
                <a:srgbClr val="DD8047"/>
              </a:buClr>
              <a:buSzPct val="60000"/>
            </a:pPr>
            <a:r>
              <a:rPr lang="ru-RU" sz="900" b="1" i="1" dirty="0" smtClean="0">
                <a:latin typeface="Times New Roman" pitchFamily="18" charset="0"/>
                <a:cs typeface="Times New Roman" pitchFamily="18" charset="0"/>
              </a:rPr>
              <a:t>                                             </a:t>
            </a:r>
            <a:r>
              <a:rPr lang="ru-RU" b="1" i="1" dirty="0" smtClean="0">
                <a:latin typeface="Times New Roman" pitchFamily="18" charset="0"/>
                <a:cs typeface="Times New Roman" pitchFamily="18" charset="0"/>
              </a:rPr>
              <a:t>Итого  пайщиков -  3688 человек</a:t>
            </a:r>
          </a:p>
        </p:txBody>
      </p:sp>
      <p:pic>
        <p:nvPicPr>
          <p:cNvPr id="9" name="Picture 2" descr="Логотип Центросоюз"/>
          <p:cNvPicPr>
            <a:picLocks noChangeAspect="1" noChangeArrowheads="1"/>
          </p:cNvPicPr>
          <p:nvPr/>
        </p:nvPicPr>
        <p:blipFill>
          <a:blip r:embed="rId3" cstate="print"/>
          <a:srcRect/>
          <a:stretch>
            <a:fillRect/>
          </a:stretch>
        </p:blipFill>
        <p:spPr bwMode="auto">
          <a:xfrm>
            <a:off x="4629163" y="0"/>
            <a:ext cx="654133" cy="511414"/>
          </a:xfrm>
          <a:prstGeom prst="rect">
            <a:avLst/>
          </a:prstGeom>
          <a:noFill/>
        </p:spPr>
      </p:pic>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4">
            <a:hlinkClick r:id="" action="ppaction://noaction" highlightClick="1"/>
          </p:cNvPr>
          <p:cNvGraphicFramePr>
            <a:graphicFrameLocks noGrp="1"/>
          </p:cNvGraphicFramePr>
          <p:nvPr>
            <p:ph idx="1"/>
            <p:extLst>
              <p:ext uri="{D42A27DB-BD31-4B8C-83A1-F6EECF244321}">
                <p14:modId xmlns="" xmlns:p14="http://schemas.microsoft.com/office/powerpoint/2010/main" val="2202863169"/>
              </p:ext>
            </p:extLst>
          </p:nvPr>
        </p:nvGraphicFramePr>
        <p:xfrm>
          <a:off x="57131" y="0"/>
          <a:ext cx="5343544" cy="3240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31176387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Диаграмма 9"/>
          <p:cNvGraphicFramePr>
            <a:graphicFrameLocks/>
          </p:cNvGraphicFramePr>
          <p:nvPr>
            <p:extLst>
              <p:ext uri="{D42A27DB-BD31-4B8C-83A1-F6EECF244321}">
                <p14:modId xmlns="" xmlns:p14="http://schemas.microsoft.com/office/powerpoint/2010/main" val="1423136805"/>
              </p:ext>
            </p:extLst>
          </p:nvPr>
        </p:nvGraphicFramePr>
        <p:xfrm>
          <a:off x="0" y="755948"/>
          <a:ext cx="5364634" cy="2484140"/>
        </p:xfrm>
        <a:graphic>
          <a:graphicData uri="http://schemas.openxmlformats.org/drawingml/2006/chart">
            <c:chart xmlns:c="http://schemas.openxmlformats.org/drawingml/2006/chart" xmlns:r="http://schemas.openxmlformats.org/officeDocument/2006/relationships" r:id="rId3"/>
          </a:graphicData>
        </a:graphic>
      </p:graphicFrame>
      <p:sp>
        <p:nvSpPr>
          <p:cNvPr id="13" name="Прямоугольник 12"/>
          <p:cNvSpPr/>
          <p:nvPr/>
        </p:nvSpPr>
        <p:spPr>
          <a:xfrm>
            <a:off x="828129" y="107876"/>
            <a:ext cx="3888432" cy="430887"/>
          </a:xfrm>
          <a:prstGeom prst="rect">
            <a:avLst/>
          </a:prstGeom>
        </p:spPr>
        <p:txBody>
          <a:bodyPr wrap="square">
            <a:spAutoFit/>
          </a:bodyPr>
          <a:lstStyle/>
          <a:p>
            <a:pPr algn="ctr"/>
            <a:r>
              <a:rPr lang="ru-RU" sz="1100" b="1" dirty="0" smtClean="0">
                <a:solidFill>
                  <a:srgbClr val="002060"/>
                </a:solidFill>
                <a:latin typeface="Times New Roman" pitchFamily="18" charset="0"/>
                <a:cs typeface="Times New Roman" pitchFamily="18" charset="0"/>
              </a:rPr>
              <a:t>Оказано государственной поддержки за 2019 год по направлениям деятельности</a:t>
            </a:r>
            <a:endParaRPr lang="ru-RU" sz="1100" dirty="0">
              <a:solidFill>
                <a:srgbClr val="002060"/>
              </a:solidFill>
            </a:endParaRPr>
          </a:p>
        </p:txBody>
      </p:sp>
      <p:pic>
        <p:nvPicPr>
          <p:cNvPr id="14" name="Picture 2" descr="http://yamalcoop.ru/img/design/header-logo.png"/>
          <p:cNvPicPr>
            <a:picLocks noChangeAspect="1" noChangeArrowheads="1"/>
          </p:cNvPicPr>
          <p:nvPr/>
        </p:nvPicPr>
        <p:blipFill>
          <a:blip r:embed="rId4" cstate="print"/>
          <a:srcRect/>
          <a:stretch>
            <a:fillRect/>
          </a:stretch>
        </p:blipFill>
        <p:spPr bwMode="auto">
          <a:xfrm>
            <a:off x="180057" y="97227"/>
            <a:ext cx="432048" cy="412184"/>
          </a:xfrm>
          <a:prstGeom prst="rect">
            <a:avLst/>
          </a:prstGeom>
          <a:noFill/>
        </p:spPr>
      </p:pic>
      <p:pic>
        <p:nvPicPr>
          <p:cNvPr id="6" name="Picture 2" descr="Логотип Центросоюз"/>
          <p:cNvPicPr>
            <a:picLocks noChangeAspect="1" noChangeArrowheads="1"/>
          </p:cNvPicPr>
          <p:nvPr/>
        </p:nvPicPr>
        <p:blipFill>
          <a:blip r:embed="rId5" cstate="print"/>
          <a:srcRect/>
          <a:stretch>
            <a:fillRect/>
          </a:stretch>
        </p:blipFill>
        <p:spPr bwMode="auto">
          <a:xfrm>
            <a:off x="4716561" y="100262"/>
            <a:ext cx="519446" cy="406113"/>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Диаграмма 9"/>
          <p:cNvGraphicFramePr>
            <a:graphicFrameLocks/>
          </p:cNvGraphicFramePr>
          <p:nvPr>
            <p:extLst>
              <p:ext uri="{D42A27DB-BD31-4B8C-83A1-F6EECF244321}">
                <p14:modId xmlns="" xmlns:p14="http://schemas.microsoft.com/office/powerpoint/2010/main" val="3506412682"/>
              </p:ext>
            </p:extLst>
          </p:nvPr>
        </p:nvGraphicFramePr>
        <p:xfrm>
          <a:off x="36041" y="755948"/>
          <a:ext cx="5364634" cy="2435732"/>
        </p:xfrm>
        <a:graphic>
          <a:graphicData uri="http://schemas.openxmlformats.org/drawingml/2006/chart">
            <c:chart xmlns:c="http://schemas.openxmlformats.org/drawingml/2006/chart" xmlns:r="http://schemas.openxmlformats.org/officeDocument/2006/relationships" r:id="rId3"/>
          </a:graphicData>
        </a:graphic>
      </p:graphicFrame>
      <p:sp>
        <p:nvSpPr>
          <p:cNvPr id="13" name="Прямоугольник 12"/>
          <p:cNvSpPr/>
          <p:nvPr/>
        </p:nvSpPr>
        <p:spPr>
          <a:xfrm>
            <a:off x="612105" y="107877"/>
            <a:ext cx="4320480" cy="430887"/>
          </a:xfrm>
          <a:prstGeom prst="rect">
            <a:avLst/>
          </a:prstGeom>
        </p:spPr>
        <p:txBody>
          <a:bodyPr wrap="square">
            <a:spAutoFit/>
          </a:bodyPr>
          <a:lstStyle/>
          <a:p>
            <a:pPr algn="ctr"/>
            <a:r>
              <a:rPr lang="ru-RU" sz="1100" b="1" dirty="0" smtClean="0">
                <a:solidFill>
                  <a:srgbClr val="002060"/>
                </a:solidFill>
                <a:latin typeface="Times New Roman" pitchFamily="18" charset="0"/>
                <a:cs typeface="Times New Roman" pitchFamily="18" charset="0"/>
              </a:rPr>
              <a:t>Оказано государственной поддержки за 2019 год организациям потребительской кооперации</a:t>
            </a:r>
            <a:endParaRPr lang="ru-RU" sz="1100" dirty="0">
              <a:solidFill>
                <a:srgbClr val="002060"/>
              </a:solidFill>
            </a:endParaRPr>
          </a:p>
        </p:txBody>
      </p:sp>
      <p:pic>
        <p:nvPicPr>
          <p:cNvPr id="14" name="Picture 2" descr="http://yamalcoop.ru/img/design/header-logo.png"/>
          <p:cNvPicPr>
            <a:picLocks noChangeAspect="1" noChangeArrowheads="1"/>
          </p:cNvPicPr>
          <p:nvPr/>
        </p:nvPicPr>
        <p:blipFill>
          <a:blip r:embed="rId4" cstate="print"/>
          <a:srcRect/>
          <a:stretch>
            <a:fillRect/>
          </a:stretch>
        </p:blipFill>
        <p:spPr bwMode="auto">
          <a:xfrm>
            <a:off x="104081" y="48407"/>
            <a:ext cx="458126" cy="437063"/>
          </a:xfrm>
          <a:prstGeom prst="rect">
            <a:avLst/>
          </a:prstGeom>
          <a:noFill/>
        </p:spPr>
      </p:pic>
      <p:pic>
        <p:nvPicPr>
          <p:cNvPr id="5" name="Picture 2" descr="Логотип Центросоюз"/>
          <p:cNvPicPr>
            <a:picLocks noChangeAspect="1" noChangeArrowheads="1"/>
          </p:cNvPicPr>
          <p:nvPr/>
        </p:nvPicPr>
        <p:blipFill>
          <a:blip r:embed="rId5" cstate="print"/>
          <a:srcRect/>
          <a:stretch>
            <a:fillRect/>
          </a:stretch>
        </p:blipFill>
        <p:spPr bwMode="auto">
          <a:xfrm>
            <a:off x="4860577" y="131990"/>
            <a:ext cx="446025" cy="348711"/>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1100" b="1" dirty="0" smtClean="0">
                <a:solidFill>
                  <a:srgbClr val="002060"/>
                </a:solidFill>
                <a:latin typeface="Times New Roman" pitchFamily="18" charset="0"/>
                <a:cs typeface="Times New Roman" pitchFamily="18" charset="0"/>
              </a:rPr>
              <a:t>Участие в ярмарках, выставках</a:t>
            </a:r>
            <a:endParaRPr lang="ru-RU" sz="1100" b="1" dirty="0">
              <a:solidFill>
                <a:srgbClr val="002060"/>
              </a:solidFill>
              <a:latin typeface="Times New Roman" pitchFamily="18" charset="0"/>
              <a:cs typeface="Times New Roman" pitchFamily="18" charset="0"/>
            </a:endParaRPr>
          </a:p>
        </p:txBody>
      </p:sp>
      <p:pic>
        <p:nvPicPr>
          <p:cNvPr id="5" name="Picture 2" descr="http://yamalcoop.ru/img/design/header-logo.png"/>
          <p:cNvPicPr>
            <a:picLocks noChangeAspect="1" noChangeArrowheads="1"/>
          </p:cNvPicPr>
          <p:nvPr/>
        </p:nvPicPr>
        <p:blipFill>
          <a:blip r:embed="rId2" cstate="print"/>
          <a:srcRect/>
          <a:stretch>
            <a:fillRect/>
          </a:stretch>
        </p:blipFill>
        <p:spPr bwMode="auto">
          <a:xfrm>
            <a:off x="200007" y="107876"/>
            <a:ext cx="437691" cy="417568"/>
          </a:xfrm>
          <a:prstGeom prst="rect">
            <a:avLst/>
          </a:prstGeom>
          <a:noFill/>
        </p:spPr>
      </p:pic>
      <p:pic>
        <p:nvPicPr>
          <p:cNvPr id="6" name="Picture 2" descr="Логотип Центросоюз"/>
          <p:cNvPicPr>
            <a:picLocks noChangeAspect="1" noChangeArrowheads="1"/>
          </p:cNvPicPr>
          <p:nvPr/>
        </p:nvPicPr>
        <p:blipFill>
          <a:blip r:embed="rId3" cstate="print"/>
          <a:srcRect/>
          <a:stretch>
            <a:fillRect/>
          </a:stretch>
        </p:blipFill>
        <p:spPr bwMode="auto">
          <a:xfrm>
            <a:off x="4629163" y="48408"/>
            <a:ext cx="571504" cy="446813"/>
          </a:xfrm>
          <a:prstGeom prst="rect">
            <a:avLst/>
          </a:prstGeom>
          <a:noFill/>
        </p:spPr>
      </p:pic>
      <p:pic>
        <p:nvPicPr>
          <p:cNvPr id="7" name="Рисунок 6" descr="E:\Documents and Settings\Admin\Рабочий стол\DSC07718.JPG"/>
          <p:cNvPicPr/>
          <p:nvPr/>
        </p:nvPicPr>
        <p:blipFill>
          <a:blip r:embed="rId4" cstate="print"/>
          <a:srcRect/>
          <a:stretch>
            <a:fillRect/>
          </a:stretch>
        </p:blipFill>
        <p:spPr bwMode="auto">
          <a:xfrm>
            <a:off x="200007" y="905664"/>
            <a:ext cx="2571768" cy="1965083"/>
          </a:xfrm>
          <a:prstGeom prst="rect">
            <a:avLst/>
          </a:prstGeom>
          <a:noFill/>
          <a:ln w="9525">
            <a:noFill/>
            <a:miter lim="800000"/>
            <a:headEnd/>
            <a:tailEnd/>
          </a:ln>
        </p:spPr>
      </p:pic>
      <p:pic>
        <p:nvPicPr>
          <p:cNvPr id="8" name="Рисунок 7" descr="E:\Documents and Settings\Admin\Рабочий стол\ЯПС\1ЯПС\САЙТ\фото Ямалпотребсоюз\3c04332ac80dc8ac20e2354f1440865f40cd6855.jpg"/>
          <p:cNvPicPr/>
          <p:nvPr/>
        </p:nvPicPr>
        <p:blipFill>
          <a:blip r:embed="rId5" cstate="print"/>
          <a:srcRect/>
          <a:stretch>
            <a:fillRect/>
          </a:stretch>
        </p:blipFill>
        <p:spPr bwMode="auto">
          <a:xfrm>
            <a:off x="2843213" y="905664"/>
            <a:ext cx="2357454" cy="1928825"/>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Диаграмма 9"/>
          <p:cNvGraphicFramePr>
            <a:graphicFrameLocks/>
          </p:cNvGraphicFramePr>
          <p:nvPr>
            <p:extLst>
              <p:ext uri="{D42A27DB-BD31-4B8C-83A1-F6EECF244321}">
                <p14:modId xmlns="" xmlns:p14="http://schemas.microsoft.com/office/powerpoint/2010/main" val="3245103557"/>
              </p:ext>
            </p:extLst>
          </p:nvPr>
        </p:nvGraphicFramePr>
        <p:xfrm>
          <a:off x="36041" y="755948"/>
          <a:ext cx="5307502" cy="2484140"/>
        </p:xfrm>
        <a:graphic>
          <a:graphicData uri="http://schemas.openxmlformats.org/drawingml/2006/chart">
            <c:chart xmlns:c="http://schemas.openxmlformats.org/drawingml/2006/chart" xmlns:r="http://schemas.openxmlformats.org/officeDocument/2006/relationships" r:id="rId3"/>
          </a:graphicData>
        </a:graphic>
      </p:graphicFrame>
      <p:sp>
        <p:nvSpPr>
          <p:cNvPr id="13" name="Прямоугольник 12"/>
          <p:cNvSpPr/>
          <p:nvPr/>
        </p:nvSpPr>
        <p:spPr>
          <a:xfrm>
            <a:off x="828129" y="107876"/>
            <a:ext cx="4464496" cy="430887"/>
          </a:xfrm>
          <a:prstGeom prst="rect">
            <a:avLst/>
          </a:prstGeom>
        </p:spPr>
        <p:txBody>
          <a:bodyPr wrap="square">
            <a:spAutoFit/>
          </a:bodyPr>
          <a:lstStyle/>
          <a:p>
            <a:pPr algn="ctr"/>
            <a:r>
              <a:rPr lang="ru-RU" sz="1100" b="1" dirty="0" smtClean="0">
                <a:solidFill>
                  <a:srgbClr val="002060"/>
                </a:solidFill>
                <a:latin typeface="Times New Roman" pitchFamily="18" charset="0"/>
                <a:cs typeface="Times New Roman" pitchFamily="18" charset="0"/>
              </a:rPr>
              <a:t>Среднесписочный состав  работников системы </a:t>
            </a:r>
            <a:r>
              <a:rPr lang="ru-RU" sz="1100" b="1" dirty="0" err="1" smtClean="0">
                <a:solidFill>
                  <a:srgbClr val="002060"/>
                </a:solidFill>
                <a:latin typeface="Times New Roman" pitchFamily="18" charset="0"/>
                <a:cs typeface="Times New Roman" pitchFamily="18" charset="0"/>
              </a:rPr>
              <a:t>Ямалпотребсоюза</a:t>
            </a:r>
            <a:r>
              <a:rPr lang="ru-RU" sz="1100" b="1" dirty="0" smtClean="0">
                <a:solidFill>
                  <a:srgbClr val="002060"/>
                </a:solidFill>
                <a:latin typeface="Times New Roman" pitchFamily="18" charset="0"/>
                <a:cs typeface="Times New Roman" pitchFamily="18" charset="0"/>
              </a:rPr>
              <a:t> на 01.01.2020 г.</a:t>
            </a:r>
            <a:endParaRPr lang="ru-RU" sz="1100" dirty="0">
              <a:solidFill>
                <a:srgbClr val="002060"/>
              </a:solidFill>
            </a:endParaRPr>
          </a:p>
        </p:txBody>
      </p:sp>
      <p:pic>
        <p:nvPicPr>
          <p:cNvPr id="14" name="Picture 2" descr="http://yamalcoop.ru/img/design/header-logo.png"/>
          <p:cNvPicPr>
            <a:picLocks noChangeAspect="1" noChangeArrowheads="1"/>
          </p:cNvPicPr>
          <p:nvPr/>
        </p:nvPicPr>
        <p:blipFill>
          <a:blip r:embed="rId4" cstate="print"/>
          <a:srcRect/>
          <a:stretch>
            <a:fillRect/>
          </a:stretch>
        </p:blipFill>
        <p:spPr bwMode="auto">
          <a:xfrm>
            <a:off x="180057" y="81457"/>
            <a:ext cx="448578" cy="427954"/>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106" y="108003"/>
            <a:ext cx="4104456" cy="417441"/>
          </a:xfrm>
        </p:spPr>
        <p:txBody>
          <a:bodyPr>
            <a:normAutofit/>
          </a:bodyPr>
          <a:lstStyle/>
          <a:p>
            <a:r>
              <a:rPr lang="ru-RU" sz="1300" dirty="0" smtClean="0"/>
              <a:t>           </a:t>
            </a:r>
            <a:r>
              <a:rPr lang="ru-RU" sz="1300" dirty="0" smtClean="0">
                <a:solidFill>
                  <a:srgbClr val="002060"/>
                </a:solidFill>
                <a:latin typeface="Times New Roman" pitchFamily="18" charset="0"/>
                <a:cs typeface="Times New Roman" pitchFamily="18" charset="0"/>
              </a:rPr>
              <a:t> Розничная и оптовая торговля</a:t>
            </a:r>
            <a:endParaRPr lang="ru-RU" sz="1300" dirty="0">
              <a:solidFill>
                <a:srgbClr val="002060"/>
              </a:solidFill>
              <a:latin typeface="Times New Roman" pitchFamily="18" charset="0"/>
              <a:cs typeface="Times New Roman" pitchFamily="18" charset="0"/>
            </a:endParaRPr>
          </a:p>
        </p:txBody>
      </p:sp>
      <p:pic>
        <p:nvPicPr>
          <p:cNvPr id="4" name="Объект 3"/>
          <p:cNvPicPr>
            <a:picLocks noGrp="1" noChangeAspect="1"/>
          </p:cNvPicPr>
          <p:nvPr>
            <p:ph sz="quarter" idx="1"/>
          </p:nvPr>
        </p:nvPicPr>
        <p:blipFill>
          <a:blip r:embed="rId2" cstate="print">
            <a:extLst>
              <a:ext uri="{28A0092B-C50C-407E-A947-70E740481C1C}">
                <a14:useLocalDpi xmlns="" xmlns:a14="http://schemas.microsoft.com/office/drawing/2010/main" val="0"/>
              </a:ext>
            </a:extLst>
          </a:blip>
          <a:stretch>
            <a:fillRect/>
          </a:stretch>
        </p:blipFill>
        <p:spPr>
          <a:xfrm>
            <a:off x="30784" y="1115988"/>
            <a:ext cx="2628331" cy="1971248"/>
          </a:xfrm>
        </p:spPr>
      </p:pic>
      <p:pic>
        <p:nvPicPr>
          <p:cNvPr id="5" name="Рисунок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700337" y="755948"/>
            <a:ext cx="2628330" cy="1971248"/>
          </a:xfrm>
          <a:prstGeom prst="rect">
            <a:avLst/>
          </a:prstGeom>
        </p:spPr>
      </p:pic>
      <p:pic>
        <p:nvPicPr>
          <p:cNvPr id="6" name="Picture 2" descr="http://yamalcoop.ru/img/design/header-logo.png"/>
          <p:cNvPicPr>
            <a:picLocks noChangeAspect="1" noChangeArrowheads="1"/>
          </p:cNvPicPr>
          <p:nvPr/>
        </p:nvPicPr>
        <p:blipFill>
          <a:blip r:embed="rId4" cstate="print"/>
          <a:srcRect/>
          <a:stretch>
            <a:fillRect/>
          </a:stretch>
        </p:blipFill>
        <p:spPr bwMode="auto">
          <a:xfrm>
            <a:off x="108049" y="107876"/>
            <a:ext cx="437691" cy="417568"/>
          </a:xfrm>
          <a:prstGeom prst="rect">
            <a:avLst/>
          </a:prstGeom>
          <a:noFill/>
        </p:spPr>
      </p:pic>
      <p:pic>
        <p:nvPicPr>
          <p:cNvPr id="7" name="Picture 2" descr="Логотип Центросоюз"/>
          <p:cNvPicPr>
            <a:picLocks noChangeAspect="1" noChangeArrowheads="1"/>
          </p:cNvPicPr>
          <p:nvPr/>
        </p:nvPicPr>
        <p:blipFill>
          <a:blip r:embed="rId5" cstate="print"/>
          <a:srcRect/>
          <a:stretch>
            <a:fillRect/>
          </a:stretch>
        </p:blipFill>
        <p:spPr bwMode="auto">
          <a:xfrm>
            <a:off x="4716561" y="122482"/>
            <a:ext cx="519446" cy="406113"/>
          </a:xfrm>
          <a:prstGeom prst="rect">
            <a:avLst/>
          </a:prstGeom>
          <a:noFill/>
        </p:spPr>
      </p:pic>
    </p:spTree>
  </p:cSld>
  <p:clrMapOvr>
    <a:masterClrMapping/>
  </p:clrMapOvr>
  <p:transition>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бычная">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Обычная">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4595</TotalTime>
  <Words>257</Words>
  <Application>Microsoft Office PowerPoint</Application>
  <PresentationFormat>Произвольный</PresentationFormat>
  <Paragraphs>74</Paragraphs>
  <Slides>20</Slides>
  <Notes>12</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Обычная</vt:lpstr>
      <vt:lpstr>Отчет   совета  Ямалпотребсоюза  по  выполнению программы  развития  ЗА 2019 ГОД И ПЛАНАХ НА 2020 ГОД</vt:lpstr>
      <vt:lpstr>Слайд 2</vt:lpstr>
      <vt:lpstr>      Горковское ПО                                                14.02.2020                                                460    Антипаютинское   ПО                                14.02.2020                                                541     Приуральское   РПО                                      26.02.2020                                                73    Тазовское   ПО                                                 02.03.2020                                                624    Гыданское   по                                               06.03.2020                                                541    Пуровское   по                                                06.03.2020                                                501    пк Сеяхинское   по                                      17.03.2020                                                79    пк мужевское   по                                        МАРТ 2020                                               869</vt:lpstr>
      <vt:lpstr>Слайд 4</vt:lpstr>
      <vt:lpstr>Слайд 5</vt:lpstr>
      <vt:lpstr>Слайд 6</vt:lpstr>
      <vt:lpstr>Участие в ярмарках, выставках</vt:lpstr>
      <vt:lpstr>Слайд 8</vt:lpstr>
      <vt:lpstr>            Розничная и оптовая торговля</vt:lpstr>
      <vt:lpstr>Слайд 10</vt:lpstr>
      <vt:lpstr>Слайд 11</vt:lpstr>
      <vt:lpstr>Слайд 12</vt:lpstr>
      <vt:lpstr>Слайд 13</vt:lpstr>
      <vt:lpstr>Слайд 14</vt:lpstr>
      <vt:lpstr>Реализация маркированных товаров</vt:lpstr>
      <vt:lpstr>Товары, подлежащие маркировке в 2020 году</vt:lpstr>
      <vt:lpstr>                    </vt:lpstr>
      <vt:lpstr>Участие Ямалпотребсоюза в мероприятиях 2019 года</vt:lpstr>
      <vt:lpstr>  Помним мы — помнят наши дети  </vt:lpstr>
      <vt:lpstr>Слайд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Admin</cp:lastModifiedBy>
  <cp:revision>694</cp:revision>
  <dcterms:created xsi:type="dcterms:W3CDTF">2013-04-16T05:57:23Z</dcterms:created>
  <dcterms:modified xsi:type="dcterms:W3CDTF">2020-03-19T05:35:53Z</dcterms:modified>
</cp:coreProperties>
</file>